
<file path=[Content_Types].xml><?xml version="1.0" encoding="utf-8"?>
<Types xmlns="http://schemas.openxmlformats.org/package/2006/content-types">
  <Default Extension="png" ContentType="image/png"/>
  <Default Extension="jpeg" ContentType="image/jpeg"/>
  <Default Extension="JPG" ContentType="image/.jp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commentAuthors.xml" ContentType="application/vnd.openxmlformats-officedocument.presentationml.commentAuthors+xml"/>
  <Override PartName="/ppt/media/image5.webp" ContentType="image/webp"/>
  <Override PartName="/ppt/media/image61.webp" ContentType="image/webp"/>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3"/>
    <p:sldMasterId id="2147483666" r:id="rId4"/>
    <p:sldMasterId id="2147483678" r:id="rId5"/>
    <p:sldMasterId id="2147483693" r:id="rId6"/>
  </p:sldMasterIdLst>
  <p:notesMasterIdLst>
    <p:notesMasterId r:id="rId14"/>
  </p:notesMasterIdLst>
  <p:sldIdLst>
    <p:sldId id="256" r:id="rId7"/>
    <p:sldId id="456" r:id="rId8"/>
    <p:sldId id="423" r:id="rId9"/>
    <p:sldId id="426" r:id="rId10"/>
    <p:sldId id="418" r:id="rId11"/>
    <p:sldId id="432" r:id="rId12"/>
    <p:sldId id="471" r:id="rId13"/>
    <p:sldId id="472" r:id="rId15"/>
    <p:sldId id="475" r:id="rId16"/>
    <p:sldId id="435" r:id="rId17"/>
    <p:sldId id="492" r:id="rId18"/>
    <p:sldId id="493" r:id="rId19"/>
    <p:sldId id="436" r:id="rId20"/>
    <p:sldId id="437" r:id="rId21"/>
    <p:sldId id="438" r:id="rId22"/>
    <p:sldId id="440" r:id="rId23"/>
    <p:sldId id="441" r:id="rId24"/>
    <p:sldId id="442" r:id="rId25"/>
    <p:sldId id="444" r:id="rId26"/>
    <p:sldId id="445" r:id="rId27"/>
    <p:sldId id="443" r:id="rId28"/>
    <p:sldId id="498" r:id="rId29"/>
    <p:sldId id="448" r:id="rId30"/>
    <p:sldId id="451" r:id="rId31"/>
    <p:sldId id="449" r:id="rId32"/>
    <p:sldId id="452" r:id="rId33"/>
    <p:sldId id="453" r:id="rId34"/>
    <p:sldId id="454" r:id="rId35"/>
    <p:sldId id="455" r:id="rId36"/>
    <p:sldId id="485" r:id="rId37"/>
    <p:sldId id="486" r:id="rId38"/>
    <p:sldId id="487" r:id="rId39"/>
    <p:sldId id="459" r:id="rId40"/>
    <p:sldId id="494" r:id="rId41"/>
    <p:sldId id="495" r:id="rId42"/>
    <p:sldId id="461" r:id="rId43"/>
    <p:sldId id="460" r:id="rId44"/>
    <p:sldId id="273" r:id="rId45"/>
    <p:sldId id="497" r:id="rId46"/>
    <p:sldId id="276" r:id="rId47"/>
    <p:sldId id="499" r:id="rId48"/>
    <p:sldId id="501" r:id="rId49"/>
    <p:sldId id="502" r:id="rId50"/>
    <p:sldId id="503" r:id="rId51"/>
    <p:sldId id="278" r:id="rId52"/>
    <p:sldId id="279" r:id="rId53"/>
    <p:sldId id="282" r:id="rId54"/>
    <p:sldId id="478" r:id="rId55"/>
    <p:sldId id="283" r:id="rId56"/>
    <p:sldId id="371" r:id="rId57"/>
    <p:sldId id="372" r:id="rId58"/>
    <p:sldId id="288" r:id="rId59"/>
    <p:sldId id="489" r:id="rId60"/>
    <p:sldId id="491" r:id="rId6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ndy Douglas" initials="CD" lastIdx="4" clrIdx="0"/>
  <p:cmAuthor id="2" name="孔 融" initials="孔" lastIdx="1" clrIdx="0"/>
  <p:cmAuthor id="3" name="作者" initials="A" lastIdx="0" clrIdx="1"/>
  <p:cmAuthor id="4" name="X X" initials="XX" lastIdx="1" clrIdx="3"/>
  <p:cmAuthor id="5" name="admin" initials="a" lastIdx="1" clrIdx="4"/>
  <p:cmAuthor id="7" name="kingsoft" initials="k" lastIdx="1" clrIdx="0"/>
  <p:cmAuthor id="8" name="余潇迎" initials="余" lastIdx="2" clrIdx="0"/>
  <p:cmAuthor id="9" name="Administrator" initials="A" lastIdx="1" clrIdx="0"/>
  <p:cmAuthor id="10" name="陈 橙橙" initials="陈" lastIdx="1" clrIdx="21"/>
  <p:cmAuthor id="11" name="张云超" initials="张" lastIdx="7" clrIdx="0"/>
  <p:cmAuthor id="12" name="PPTer_Tang" initials="P" lastIdx="1" clrIdx="0"/>
  <p:cmAuthor id="13" name="总公司培训部" initials="总" lastIdx="3" clrIdx="9"/>
  <p:cmAuthor id="14" name="chivas d" initials="c" lastIdx="11" clrIdx="0"/>
  <p:cmAuthor id="15" name="微软用户" initials="微" lastIdx="1" clrIdx="0"/>
  <p:cmAuthor id="16" name="未知用户3" initials="未" lastIdx="0" clrIdx="0"/>
  <p:cmAuthor id="17" name="未知用户5" initials="未" lastIdx="1" clrIdx="0"/>
  <p:cmAuthor id="18" name="未知用户4" initials="未" lastIdx="0" clrIdx="0"/>
  <p:cmAuthor id="19" name="ASUS" initials="A" lastIdx="6" clrIdx="0"/>
  <p:cmAuthor id="20" name="未知用户2" initials="未" lastIdx="1" clrIdx="0"/>
  <p:cmAuthor id="21" name="hy-tkyl" initials="h" lastIdx="2" clrIdx="0"/>
  <p:cmAuthor id="22" name="Sky123.Org" initials="S" lastIdx="1" clrIdx="0"/>
  <p:cmAuthor id="23" name="zhouyangfan" initials="z" lastIdx="0" clrIdx="0"/>
  <p:cmAuthor id="24" name="yiwei zhu" initials="y" lastIdx="14" clrIdx="0"/>
  <p:cmAuthor id="25" name="AutoBVT" initials="A" lastIdx="2" clrIdx="0"/>
  <p:cmAuthor id="26" name="w" initials="w" lastIdx="2" clrIdx="0"/>
  <p:cmAuthor id="27" name="ZYM" initials="Z" lastIdx="14" clrIdx="20"/>
  <p:cmAuthor id="28" name="dingyuemei" initials="d" lastIdx="1" clrIdx="21"/>
  <p:cmAuthor id="29" name="陈静雯" initials="陈" lastIdx="2" clrIdx="0"/>
  <p:cmAuthor id="30" name="Mz" initials="M" lastIdx="1" clrIdx="0"/>
  <p:cmAuthor id="31" name="benbenonroad zhao" initials="b" lastIdx="2" clrIdx="0"/>
  <p:cmAuthor id="32" name="SHMILY" initials="S" lastIdx="1" clrIdx="0"/>
  <p:cmAuthor id="33" name="Tracy Chen" initials="T" lastIdx="1" clrIdx="0"/>
  <p:cmAuthor id="34" name="dongwc0205" initials="d" lastIdx="1" clrIdx="15"/>
  <p:cmAuthor id="35" name="Hi_ Young" initials="H" lastIdx="20" clrIdx="0"/>
  <p:cmAuthor id="6" name="LIU Steven" initials="L" lastIdx="15" clrIdx="2"/>
  <p:cmAuthor id="245842984" name="✿马浩" initials="✿" lastIdx="1" clrIdx="2"/>
  <p:cmAuthor id="2001" name="骆倩怡_Znauj26B" initials="authorId_382814100"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642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D204BE4-D2FA-4290-8207-6ACDDFC490EF}" styleName="表样式 1 25">
    <a:wholeTbl>
      <a:tcTxStyle>
        <a:fontRef idx="none">
          <a:srgbClr val="000000"/>
        </a:fontRef>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lumMod val="40000"/>
                  <a:lumOff val="60000"/>
                </a:schemeClr>
              </a:solidFill>
            </a:ln>
          </a:insideH>
          <a:insideV>
            <a:ln w="9525" cmpd="sng">
              <a:solidFill>
                <a:schemeClr val="accent1">
                  <a:lumMod val="40000"/>
                  <a:lumOff val="60000"/>
                </a:schemeClr>
              </a:solidFill>
            </a:ln>
          </a:insideV>
        </a:tcBdr>
        <a:fill>
          <a:solidFill>
            <a:srgbClr val="FFFFFF"/>
          </a:solidFill>
        </a:fill>
      </a:tcStyle>
    </a:wholeTbl>
    <a:band2H>
      <a:tcStyle>
        <a:tcBdr/>
        <a:fill>
          <a:solidFill>
            <a:schemeClr val="accent1">
              <a:lumMod val="10000"/>
              <a:lumOff val="90000"/>
            </a:schemeClr>
          </a:solidFill>
        </a:fill>
      </a:tcStyle>
    </a:band2H>
    <a:band1V>
      <a:tcStyle>
        <a:tcBdr/>
        <a:fill>
          <a:solidFill>
            <a:schemeClr val="accent1">
              <a:lumMod val="10000"/>
              <a:lumOff val="90000"/>
            </a:schemeClr>
          </a:solidFill>
        </a:fill>
      </a:tcStyle>
    </a:band1V>
    <a:band2V>
      <a:tcStyle>
        <a:tcBdr>
          <a:left>
            <a:ln w="9525" cmpd="sng">
              <a:solidFill>
                <a:schemeClr val="accent1">
                  <a:lumMod val="40000"/>
                  <a:lumOff val="60000"/>
                </a:schemeClr>
              </a:solidFill>
            </a:ln>
          </a:left>
          <a:right>
            <a:ln w="9525" cmpd="sng">
              <a:solidFill>
                <a:schemeClr val="accent1">
                  <a:lumMod val="40000"/>
                  <a:lumOff val="60000"/>
                </a:schemeClr>
              </a:solidFill>
            </a:ln>
          </a:right>
          <a:top>
            <a:ln w="9525" cmpd="sng">
              <a:solidFill>
                <a:schemeClr val="accent1"/>
              </a:solidFill>
            </a:ln>
          </a:top>
          <a:bottom>
            <a:ln w="9525" cmpd="sng">
              <a:solidFill>
                <a:schemeClr val="accent1"/>
              </a:solidFill>
            </a:ln>
          </a:bottom>
          <a:insideH>
            <a:ln w="9525" cmpd="sng">
              <a:solidFill>
                <a:schemeClr val="accent1">
                  <a:lumMod val="40000"/>
                  <a:lumOff val="60000"/>
                </a:schemeClr>
              </a:solidFill>
            </a:ln>
          </a:insideH>
          <a:insideV>
            <a:ln>
              <a:noFill/>
            </a:ln>
          </a:insideV>
        </a:tcBdr>
      </a:tcStyle>
    </a:band2V>
    <a:lastCol>
      <a:tcTxStyle b="on">
        <a:fontRef idx="none">
          <a:srgbClr val="08090C"/>
        </a:fontRef>
      </a:tcTxStyle>
      <a:tcStyle>
        <a:tcBdr>
          <a:left>
            <a:ln w="9525" cmpd="sng">
              <a:solidFill>
                <a:schemeClr val="accent1">
                  <a:lumMod val="40000"/>
                  <a:lumOff val="60000"/>
                </a:schemeClr>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lumMod val="40000"/>
                  <a:lumOff val="60000"/>
                </a:schemeClr>
              </a:solidFill>
            </a:ln>
          </a:insideH>
          <a:insideV>
            <a:ln>
              <a:noFill/>
            </a:ln>
          </a:insideV>
        </a:tcBdr>
        <a:fill>
          <a:solidFill>
            <a:schemeClr val="accent1">
              <a:lumMod val="20000"/>
              <a:lumOff val="80000"/>
            </a:schemeClr>
          </a:solidFill>
        </a:fill>
      </a:tcStyle>
    </a:lastCol>
    <a:firstCol>
      <a:tcTxStyle b="on">
        <a:fontRef idx="none">
          <a:srgbClr val="08090C"/>
        </a:fontRef>
      </a:tcTxStyle>
      <a:tcStyle>
        <a:tcBdr>
          <a:left>
            <a:ln w="9525" cmpd="sng">
              <a:solidFill>
                <a:schemeClr val="accent1"/>
              </a:solidFill>
            </a:ln>
          </a:left>
          <a:right>
            <a:ln w="9525" cmpd="sng">
              <a:solidFill>
                <a:schemeClr val="accent1">
                  <a:lumMod val="40000"/>
                  <a:lumOff val="60000"/>
                </a:schemeClr>
              </a:solidFill>
            </a:ln>
          </a:right>
          <a:top>
            <a:ln w="9525" cmpd="sng">
              <a:solidFill>
                <a:schemeClr val="accent1"/>
              </a:solidFill>
            </a:ln>
          </a:top>
          <a:bottom>
            <a:ln w="9525" cmpd="sng">
              <a:solidFill>
                <a:schemeClr val="accent1"/>
              </a:solidFill>
            </a:ln>
          </a:bottom>
          <a:insideH>
            <a:ln w="9525" cmpd="sng">
              <a:solidFill>
                <a:schemeClr val="accent1">
                  <a:lumMod val="40000"/>
                  <a:lumOff val="60000"/>
                </a:schemeClr>
              </a:solidFill>
            </a:ln>
          </a:insideH>
          <a:insideV>
            <a:ln>
              <a:noFill/>
            </a:ln>
          </a:insideV>
        </a:tcBdr>
        <a:fill>
          <a:solidFill>
            <a:schemeClr val="accent1">
              <a:lumMod val="20000"/>
              <a:lumOff val="80000"/>
            </a:schemeClr>
          </a:solidFill>
        </a:fill>
      </a:tcStyle>
    </a:firstCol>
    <a:lastRow>
      <a:tcTxStyle b="on">
        <a:fontRef idx="none">
          <a:schemeClr val="accent1"/>
        </a:fontRef>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a:noFill/>
            </a:ln>
          </a:insideH>
          <a:insideV>
            <a:ln>
              <a:noFill/>
            </a:ln>
          </a:insideV>
        </a:tcBdr>
        <a:fill>
          <a:solidFill>
            <a:srgbClr val="FFFFFF"/>
          </a:solidFill>
        </a:fill>
      </a:tcStyle>
    </a:lastRow>
    <a:firstRow>
      <a:tcTxStyle b="on">
        <a:fontRef idx="none">
          <a:srgbClr val="FFFFFF"/>
        </a:fontRef>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a:noFill/>
            </a:ln>
          </a:insideH>
          <a:insideV>
            <a:ln w="9525" cmpd="sng">
              <a:solidFill>
                <a:schemeClr val="accent1">
                  <a:lumMod val="40000"/>
                  <a:lumOff val="60000"/>
                </a:schemeClr>
              </a:solid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5" Type="http://schemas.openxmlformats.org/officeDocument/2006/relationships/commentAuthors" Target="commentAuthors.xml"/><Relationship Id="rId64" Type="http://schemas.openxmlformats.org/officeDocument/2006/relationships/tableStyles" Target="tableStyles.xml"/><Relationship Id="rId63" Type="http://schemas.openxmlformats.org/officeDocument/2006/relationships/viewProps" Target="viewProps.xml"/><Relationship Id="rId62" Type="http://schemas.openxmlformats.org/officeDocument/2006/relationships/presProps" Target="presProps.xml"/><Relationship Id="rId61" Type="http://schemas.openxmlformats.org/officeDocument/2006/relationships/slide" Target="slides/slide54.xml"/><Relationship Id="rId60" Type="http://schemas.openxmlformats.org/officeDocument/2006/relationships/slide" Target="slides/slide53.xml"/><Relationship Id="rId6" Type="http://schemas.openxmlformats.org/officeDocument/2006/relationships/slideMaster" Target="slideMasters/slideMaster5.xml"/><Relationship Id="rId59" Type="http://schemas.openxmlformats.org/officeDocument/2006/relationships/slide" Target="slides/slide52.xml"/><Relationship Id="rId58" Type="http://schemas.openxmlformats.org/officeDocument/2006/relationships/slide" Target="slides/slide51.xml"/><Relationship Id="rId57" Type="http://schemas.openxmlformats.org/officeDocument/2006/relationships/slide" Target="slides/slide50.xml"/><Relationship Id="rId56" Type="http://schemas.openxmlformats.org/officeDocument/2006/relationships/slide" Target="slides/slide49.xml"/><Relationship Id="rId55" Type="http://schemas.openxmlformats.org/officeDocument/2006/relationships/slide" Target="slides/slide48.xml"/><Relationship Id="rId54" Type="http://schemas.openxmlformats.org/officeDocument/2006/relationships/slide" Target="slides/slide47.xml"/><Relationship Id="rId53" Type="http://schemas.openxmlformats.org/officeDocument/2006/relationships/slide" Target="slides/slide46.xml"/><Relationship Id="rId52" Type="http://schemas.openxmlformats.org/officeDocument/2006/relationships/slide" Target="slides/slide45.xml"/><Relationship Id="rId51" Type="http://schemas.openxmlformats.org/officeDocument/2006/relationships/slide" Target="slides/slide44.xml"/><Relationship Id="rId50" Type="http://schemas.openxmlformats.org/officeDocument/2006/relationships/slide" Target="slides/slide43.xml"/><Relationship Id="rId5" Type="http://schemas.openxmlformats.org/officeDocument/2006/relationships/slideMaster" Target="slideMasters/slideMaster4.xml"/><Relationship Id="rId49" Type="http://schemas.openxmlformats.org/officeDocument/2006/relationships/slide" Target="slides/slide42.xml"/><Relationship Id="rId48" Type="http://schemas.openxmlformats.org/officeDocument/2006/relationships/slide" Target="slides/slide41.xml"/><Relationship Id="rId47" Type="http://schemas.openxmlformats.org/officeDocument/2006/relationships/slide" Target="slides/slide40.xml"/><Relationship Id="rId46" Type="http://schemas.openxmlformats.org/officeDocument/2006/relationships/slide" Target="slides/slide39.xml"/><Relationship Id="rId45" Type="http://schemas.openxmlformats.org/officeDocument/2006/relationships/slide" Target="slides/slide38.xml"/><Relationship Id="rId44" Type="http://schemas.openxmlformats.org/officeDocument/2006/relationships/slide" Target="slides/slide37.xml"/><Relationship Id="rId43" Type="http://schemas.openxmlformats.org/officeDocument/2006/relationships/slide" Target="slides/slide36.xml"/><Relationship Id="rId42" Type="http://schemas.openxmlformats.org/officeDocument/2006/relationships/slide" Target="slides/slide35.xml"/><Relationship Id="rId41" Type="http://schemas.openxmlformats.org/officeDocument/2006/relationships/slide" Target="slides/slide34.xml"/><Relationship Id="rId40" Type="http://schemas.openxmlformats.org/officeDocument/2006/relationships/slide" Target="slides/slide33.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notesMaster" Target="notesMasters/notesMaster1.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调研情况</c:v>
                </c:pt>
              </c:strCache>
            </c:strRef>
          </c:tx>
          <c:spPr>
            <a:solidFill>
              <a:srgbClr val="0866AB"/>
            </a:solidFill>
          </c:spPr>
          <c:explosion val="0"/>
          <c:dPt>
            <c:idx val="0"/>
            <c:bubble3D val="0"/>
            <c:spPr>
              <a:gradFill>
                <a:gsLst>
                  <a:gs pos="0">
                    <a:srgbClr val="FBF2C8"/>
                  </a:gs>
                  <a:gs pos="100000">
                    <a:srgbClr val="DEC17D"/>
                  </a:gs>
                </a:gsLst>
                <a:lin ang="2700000" scaled="0"/>
              </a:gradFill>
              <a:ln w="19050">
                <a:noFill/>
              </a:ln>
              <a:effectLst/>
            </c:spPr>
          </c:dPt>
          <c:dPt>
            <c:idx val="1"/>
            <c:bubble3D val="0"/>
            <c:spPr>
              <a:solidFill>
                <a:srgbClr val="FBF2C8">
                  <a:alpha val="30000"/>
                </a:srgbClr>
              </a:solidFill>
              <a:ln w="19050">
                <a:noFill/>
              </a:ln>
              <a:effectLst/>
            </c:spPr>
          </c:dPt>
          <c:dLbls>
            <c:delete val="1"/>
          </c:dLbls>
          <c:cat>
            <c:strRef>
              <c:f>Sheet1!$A$2:$A$3</c:f>
              <c:strCache>
                <c:ptCount val="2"/>
                <c:pt idx="0">
                  <c:v>已调研</c:v>
                </c:pt>
                <c:pt idx="1">
                  <c:v>未调研</c:v>
                </c:pt>
              </c:strCache>
            </c:strRef>
          </c:cat>
          <c:val>
            <c:numRef>
              <c:f>Sheet1!$B$2:$B$3</c:f>
              <c:numCache>
                <c:formatCode>General</c:formatCode>
                <c:ptCount val="2"/>
                <c:pt idx="0">
                  <c:v>8.2</c:v>
                </c:pt>
                <c:pt idx="1">
                  <c:v>3.2</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uri="{0b15fc19-7d7d-44ad-8c2d-2c3a37ce22c3}">
        <chartProps xmlns="https://web.wps.cn/et/2018/main" chartId="{1e453541-74af-47e1-8fc9-4343e1829172}"/>
      </c:ext>
    </c:extLst>
  </c:chart>
  <c:spPr>
    <a:noFill/>
    <a:ln>
      <a:noFill/>
    </a:ln>
    <a:effectLst/>
  </c:spPr>
  <c:txPr>
    <a:bodyPr/>
    <a:lstStyle/>
    <a:p>
      <a:pPr>
        <a:defRPr lang="zh-CN">
          <a:latin typeface="微软雅黑 Light" panose="020B0502040204020203" pitchFamily="34" charset="-122"/>
          <a:ea typeface="微软雅黑 Light" panose="020B0502040204020203" pitchFamily="34" charset="-122"/>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GB" altLang="zh-CN"/>
              <a:t>https://</a:t>
            </a:r>
            <a:r>
              <a:rPr kumimoji="1" lang="en-GB" altLang="zh-CN" err="1"/>
              <a:t>www.pexels.com</a:t>
            </a:r>
            <a:r>
              <a:rPr kumimoji="1" lang="en-GB" altLang="zh-CN"/>
              <a:t>/</a:t>
            </a:r>
            <a:r>
              <a:rPr kumimoji="1" lang="en-GB" altLang="zh-CN" err="1"/>
              <a:t>zh-tw</a:t>
            </a:r>
            <a:r>
              <a:rPr kumimoji="1" lang="en-GB" altLang="zh-CN"/>
              <a:t>/photo/3184360/</a:t>
            </a:r>
            <a:endParaRPr kumimoji="1" lang="en-GB" altLang="zh-CN"/>
          </a:p>
          <a:p>
            <a:r>
              <a:rPr kumimoji="1" lang="en-GB" altLang="zh-CN"/>
              <a:t>https://</a:t>
            </a:r>
            <a:r>
              <a:rPr kumimoji="1" lang="en-GB" altLang="zh-CN" err="1"/>
              <a:t>www.pexels.com</a:t>
            </a:r>
            <a:r>
              <a:rPr kumimoji="1" lang="en-GB" altLang="zh-CN"/>
              <a:t>/</a:t>
            </a:r>
            <a:r>
              <a:rPr kumimoji="1" lang="en-GB" altLang="zh-CN" err="1"/>
              <a:t>zh-tw</a:t>
            </a:r>
            <a:r>
              <a:rPr kumimoji="1" lang="en-GB" altLang="zh-CN"/>
              <a:t>/photo/10467844/</a:t>
            </a:r>
            <a:endParaRPr kumimoji="1" lang="en-GB" altLang="zh-CN"/>
          </a:p>
          <a:p>
            <a:r>
              <a:rPr kumimoji="1" lang="en-GB" altLang="zh-CN"/>
              <a:t>https://</a:t>
            </a:r>
            <a:r>
              <a:rPr kumimoji="1" lang="en-GB" altLang="zh-CN" err="1"/>
              <a:t>www.pexels.com</a:t>
            </a:r>
            <a:r>
              <a:rPr kumimoji="1" lang="en-GB" altLang="zh-CN"/>
              <a:t>/</a:t>
            </a:r>
            <a:r>
              <a:rPr kumimoji="1" lang="en-GB" altLang="zh-CN" err="1"/>
              <a:t>zh-tw</a:t>
            </a:r>
            <a:r>
              <a:rPr kumimoji="1" lang="en-GB" altLang="zh-CN"/>
              <a:t>/photo/11893778/</a:t>
            </a:r>
            <a:endParaRPr kumimoji="1" lang="en-GB" altLang="zh-CN"/>
          </a:p>
          <a:p>
            <a:r>
              <a:rPr kumimoji="1" lang="en-GB" altLang="zh-CN"/>
              <a:t>https://</a:t>
            </a:r>
            <a:r>
              <a:rPr kumimoji="1" lang="en-GB" altLang="zh-CN" err="1"/>
              <a:t>www.pexels.com</a:t>
            </a:r>
            <a:r>
              <a:rPr kumimoji="1" lang="en-GB" altLang="zh-CN"/>
              <a:t>/</a:t>
            </a:r>
            <a:r>
              <a:rPr kumimoji="1" lang="en-GB" altLang="zh-CN" err="1"/>
              <a:t>zh-tw</a:t>
            </a:r>
            <a:r>
              <a:rPr kumimoji="1" lang="en-GB" altLang="zh-CN"/>
              <a:t>/photo/11520525/</a:t>
            </a:r>
            <a:endParaRPr kumimoji="1" lang="zh-CN" altLang="en-US"/>
          </a:p>
        </p:txBody>
      </p:sp>
      <p:sp>
        <p:nvSpPr>
          <p:cNvPr id="4" name="灯片编号占位符 3"/>
          <p:cNvSpPr>
            <a:spLocks noGrp="1"/>
          </p:cNvSpPr>
          <p:nvPr>
            <p:ph type="sldNum" sz="quarter" idx="5"/>
          </p:nvPr>
        </p:nvSpPr>
        <p:spPr/>
        <p:txBody>
          <a:bodyPr/>
          <a:lstStyle/>
          <a:p>
            <a:fld id="{376FCBBD-E86A-924D-AA97-EA41132B087B}" type="slidenum">
              <a:rPr kumimoji="1" lang="zh-CN" altLang="en-US" smtClean="0"/>
            </a:fld>
            <a:endParaRPr kumimoji="1"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媛颂</a:t>
            </a:r>
            <a:r>
              <a:rPr lang="en-US" altLang="zh-CN"/>
              <a:t>20</a:t>
            </a:r>
            <a:r>
              <a:rPr lang="zh-CN" altLang="en-US"/>
              <a:t>城</a:t>
            </a:r>
            <a:r>
              <a:rPr lang="en-US" altLang="zh-CN"/>
              <a:t>+</a:t>
            </a:r>
            <a:r>
              <a:rPr lang="zh-CN" altLang="en-US"/>
              <a:t>海南</a:t>
            </a:r>
            <a:r>
              <a:rPr lang="en-US" altLang="zh-CN"/>
              <a:t>+</a:t>
            </a:r>
            <a:r>
              <a:rPr lang="zh-CN" altLang="en-US"/>
              <a:t>大阪</a:t>
            </a:r>
            <a:r>
              <a:rPr lang="en-US" altLang="zh-CN"/>
              <a:t>+</a:t>
            </a:r>
            <a:r>
              <a:rPr lang="zh-CN" altLang="en-US"/>
              <a:t>东京</a:t>
            </a:r>
            <a:r>
              <a:rPr lang="en-US" altLang="zh-CN"/>
              <a:t>+</a:t>
            </a:r>
            <a:r>
              <a:rPr lang="zh-CN" altLang="en-US"/>
              <a:t>福建</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tags" Target="../tags/tag33.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7" Type="http://schemas.openxmlformats.org/officeDocument/2006/relationships/tags" Target="../tags/tag47.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1261533" y="6248400"/>
            <a:ext cx="2540000" cy="457200"/>
          </a:xfrm>
          <a:prstGeom prst="rect">
            <a:avLst/>
          </a:prstGeom>
        </p:spPr>
        <p:txBody>
          <a:bodyPr/>
          <a:lstStyle/>
          <a:p>
            <a:pPr lvl="0">
              <a:lnSpc>
                <a:spcPct val="100000"/>
              </a:lnSpc>
            </a:pPr>
            <a:endParaRPr lang="zh-CN" altLang="en-US" dirty="0">
              <a:latin typeface="Arial" panose="020B0604020202020204" pitchFamily="34" charset="0"/>
              <a:ea typeface="宋体" panose="02010600030101010101" pitchFamily="2" charset="-122"/>
            </a:endParaRPr>
          </a:p>
        </p:txBody>
      </p:sp>
      <p:sp>
        <p:nvSpPr>
          <p:cNvPr id="4" name="页脚占位符 3"/>
          <p:cNvSpPr>
            <a:spLocks noGrp="1"/>
          </p:cNvSpPr>
          <p:nvPr>
            <p:ph type="ftr" sz="quarter" idx="11"/>
          </p:nvPr>
        </p:nvSpPr>
        <p:spPr>
          <a:xfrm>
            <a:off x="4470400" y="6248400"/>
            <a:ext cx="3860800" cy="457200"/>
          </a:xfrm>
          <a:prstGeom prst="rect">
            <a:avLst/>
          </a:prstGeom>
        </p:spPr>
        <p:txBody>
          <a:bodyPr/>
          <a:lstStyle/>
          <a:p>
            <a:pPr lvl="0">
              <a:lnSpc>
                <a:spcPct val="100000"/>
              </a:lnSpc>
            </a:pPr>
            <a:endParaRPr lang="zh-CN" altLang="en-US" dirty="0">
              <a:latin typeface="Arial" panose="020B0604020202020204" pitchFamily="34" charset="0"/>
              <a:ea typeface="宋体" panose="02010600030101010101" pitchFamily="2" charset="-122"/>
            </a:endParaRPr>
          </a:p>
        </p:txBody>
      </p:sp>
      <p:sp>
        <p:nvSpPr>
          <p:cNvPr id="5" name="灯片编号占位符 4"/>
          <p:cNvSpPr>
            <a:spLocks noGrp="1"/>
          </p:cNvSpPr>
          <p:nvPr>
            <p:ph type="sldNum" sz="quarter" idx="12"/>
          </p:nvPr>
        </p:nvSpPr>
        <p:spPr>
          <a:xfrm>
            <a:off x="9203267" y="6381750"/>
            <a:ext cx="2844800" cy="476250"/>
          </a:xfrm>
          <a:prstGeom prst="rect">
            <a:avLst/>
          </a:prstGeom>
        </p:spPr>
        <p:txBody>
          <a:bodyPr/>
          <a:lstStyle/>
          <a:p>
            <a:pPr lvl="0" eaLnBrk="0" hangingPunct="0">
              <a:lnSpc>
                <a:spcPct val="100000"/>
              </a:lnSpc>
            </a:pPr>
            <a:r>
              <a:rPr lang="zh-CN" altLang="en-US" dirty="0"/>
              <a:t>（</a:t>
            </a:r>
            <a:fld id="{9A0DB2DC-4C9A-4742-B13C-FB6460FD3503}" type="slidenum">
              <a:rPr lang="zh-CN" altLang="en-US" sz="1400" b="1" dirty="0">
                <a:latin typeface="Cataneo BT" pitchFamily="66" charset="0"/>
                <a:ea typeface="华文细黑" panose="02010600040101010101" pitchFamily="2" charset="-122"/>
              </a:rPr>
            </a:fld>
            <a:r>
              <a:rPr lang="zh-CN" altLang="en-US" sz="1400" b="1" dirty="0">
                <a:latin typeface="Cataneo BT" pitchFamily="66" charset="0"/>
                <a:ea typeface="华文细黑" panose="02010600040101010101" pitchFamily="2" charset="-122"/>
              </a:rPr>
              <a:t>）</a:t>
            </a:r>
            <a:endParaRPr lang="zh-CN" altLang="en-US" sz="1400" b="1">
              <a:latin typeface="Cataneo BT" pitchFamily="66" charset="0"/>
              <a:ea typeface="华文细黑" panose="02010600040101010101" pitchFamily="2" charset="-122"/>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61533" y="6248400"/>
            <a:ext cx="2540000" cy="457200"/>
          </a:xfrm>
          <a:prstGeom prst="rect">
            <a:avLst/>
          </a:prstGeom>
        </p:spPr>
        <p:txBody>
          <a:bodyPr/>
          <a:lstStyle/>
          <a:p>
            <a:pPr lvl="0">
              <a:lnSpc>
                <a:spcPct val="100000"/>
              </a:lnSpc>
            </a:pPr>
            <a:endParaRPr lang="zh-CN" altLang="en-US" dirty="0">
              <a:latin typeface="Arial" panose="020B0604020202020204" pitchFamily="34" charset="0"/>
              <a:ea typeface="宋体" panose="02010600030101010101" pitchFamily="2" charset="-122"/>
            </a:endParaRPr>
          </a:p>
        </p:txBody>
      </p:sp>
      <p:sp>
        <p:nvSpPr>
          <p:cNvPr id="3" name="页脚占位符 2"/>
          <p:cNvSpPr>
            <a:spLocks noGrp="1"/>
          </p:cNvSpPr>
          <p:nvPr>
            <p:ph type="ftr" sz="quarter" idx="11"/>
          </p:nvPr>
        </p:nvSpPr>
        <p:spPr>
          <a:xfrm>
            <a:off x="4470400" y="6248400"/>
            <a:ext cx="3860800" cy="457200"/>
          </a:xfrm>
          <a:prstGeom prst="rect">
            <a:avLst/>
          </a:prstGeom>
        </p:spPr>
        <p:txBody>
          <a:bodyPr/>
          <a:lstStyle/>
          <a:p>
            <a:pPr lvl="0">
              <a:lnSpc>
                <a:spcPct val="100000"/>
              </a:lnSpc>
            </a:pPr>
            <a:endParaRPr lang="zh-CN" altLang="en-US" dirty="0">
              <a:latin typeface="Arial" panose="020B0604020202020204" pitchFamily="34" charset="0"/>
              <a:ea typeface="宋体" panose="02010600030101010101" pitchFamily="2" charset="-122"/>
            </a:endParaRPr>
          </a:p>
        </p:txBody>
      </p:sp>
      <p:sp>
        <p:nvSpPr>
          <p:cNvPr id="4" name="灯片编号占位符 3"/>
          <p:cNvSpPr>
            <a:spLocks noGrp="1"/>
          </p:cNvSpPr>
          <p:nvPr>
            <p:ph type="sldNum" sz="quarter" idx="12"/>
          </p:nvPr>
        </p:nvSpPr>
        <p:spPr>
          <a:xfrm>
            <a:off x="9203267" y="6381750"/>
            <a:ext cx="2844800" cy="476250"/>
          </a:xfrm>
          <a:prstGeom prst="rect">
            <a:avLst/>
          </a:prstGeom>
        </p:spPr>
        <p:txBody>
          <a:bodyPr/>
          <a:lstStyle/>
          <a:p>
            <a:pPr lvl="0" eaLnBrk="0" hangingPunct="0">
              <a:lnSpc>
                <a:spcPct val="100000"/>
              </a:lnSpc>
            </a:pPr>
            <a:r>
              <a:rPr lang="zh-CN" altLang="en-US" dirty="0"/>
              <a:t>（</a:t>
            </a:r>
            <a:fld id="{9A0DB2DC-4C9A-4742-B13C-FB6460FD3503}" type="slidenum">
              <a:rPr lang="zh-CN" altLang="en-US" sz="1400" b="1" dirty="0">
                <a:latin typeface="Cataneo BT" pitchFamily="66" charset="0"/>
                <a:ea typeface="华文细黑" panose="02010600040101010101" pitchFamily="2" charset="-122"/>
              </a:rPr>
            </a:fld>
            <a:r>
              <a:rPr lang="zh-CN" altLang="en-US" sz="1400" b="1" dirty="0">
                <a:latin typeface="Cataneo BT" pitchFamily="66" charset="0"/>
                <a:ea typeface="华文细黑" panose="02010600040101010101" pitchFamily="2" charset="-122"/>
              </a:rPr>
              <a:t>）</a:t>
            </a:r>
            <a:endParaRPr lang="zh-CN" altLang="en-US" sz="1400" b="1">
              <a:latin typeface="Cataneo BT" pitchFamily="66" charset="0"/>
              <a:ea typeface="华文细黑" panose="02010600040101010101" pitchFamily="2" charset="-122"/>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1261533" y="6248400"/>
            <a:ext cx="2540000" cy="457200"/>
          </a:xfrm>
          <a:prstGeom prst="rect">
            <a:avLst/>
          </a:prstGeom>
        </p:spPr>
        <p:txBody>
          <a:bodyPr/>
          <a:lstStyle/>
          <a:p>
            <a:pPr lvl="0">
              <a:lnSpc>
                <a:spcPct val="100000"/>
              </a:lnSpc>
            </a:pPr>
            <a:endParaRPr lang="zh-CN" altLang="en-US" dirty="0">
              <a:latin typeface="Arial" panose="020B0604020202020204" pitchFamily="34" charset="0"/>
              <a:ea typeface="宋体" panose="02010600030101010101" pitchFamily="2" charset="-122"/>
            </a:endParaRPr>
          </a:p>
        </p:txBody>
      </p:sp>
      <p:sp>
        <p:nvSpPr>
          <p:cNvPr id="6" name="页脚占位符 5"/>
          <p:cNvSpPr>
            <a:spLocks noGrp="1"/>
          </p:cNvSpPr>
          <p:nvPr>
            <p:ph type="ftr" sz="quarter" idx="11"/>
          </p:nvPr>
        </p:nvSpPr>
        <p:spPr>
          <a:xfrm>
            <a:off x="4470400" y="6248400"/>
            <a:ext cx="3860800" cy="457200"/>
          </a:xfrm>
          <a:prstGeom prst="rect">
            <a:avLst/>
          </a:prstGeom>
        </p:spPr>
        <p:txBody>
          <a:bodyPr/>
          <a:lstStyle/>
          <a:p>
            <a:pPr lvl="0">
              <a:lnSpc>
                <a:spcPct val="100000"/>
              </a:lnSpc>
            </a:pPr>
            <a:endParaRPr lang="zh-CN" altLang="en-US" dirty="0">
              <a:latin typeface="Arial" panose="020B0604020202020204" pitchFamily="34" charset="0"/>
              <a:ea typeface="宋体" panose="02010600030101010101" pitchFamily="2" charset="-122"/>
            </a:endParaRPr>
          </a:p>
        </p:txBody>
      </p:sp>
      <p:sp>
        <p:nvSpPr>
          <p:cNvPr id="7" name="灯片编号占位符 6"/>
          <p:cNvSpPr>
            <a:spLocks noGrp="1"/>
          </p:cNvSpPr>
          <p:nvPr>
            <p:ph type="sldNum" sz="quarter" idx="12"/>
          </p:nvPr>
        </p:nvSpPr>
        <p:spPr>
          <a:xfrm>
            <a:off x="9203267" y="6381750"/>
            <a:ext cx="2844800" cy="476250"/>
          </a:xfrm>
          <a:prstGeom prst="rect">
            <a:avLst/>
          </a:prstGeom>
        </p:spPr>
        <p:txBody>
          <a:bodyPr/>
          <a:lstStyle/>
          <a:p>
            <a:pPr lvl="0" eaLnBrk="0" hangingPunct="0">
              <a:lnSpc>
                <a:spcPct val="100000"/>
              </a:lnSpc>
            </a:pPr>
            <a:r>
              <a:rPr lang="zh-CN" altLang="en-US" dirty="0"/>
              <a:t>（</a:t>
            </a:r>
            <a:fld id="{9A0DB2DC-4C9A-4742-B13C-FB6460FD3503}" type="slidenum">
              <a:rPr lang="zh-CN" altLang="en-US" sz="1400" b="1" dirty="0">
                <a:latin typeface="Cataneo BT" pitchFamily="66" charset="0"/>
                <a:ea typeface="华文细黑" panose="02010600040101010101" pitchFamily="2" charset="-122"/>
              </a:rPr>
            </a:fld>
            <a:r>
              <a:rPr lang="zh-CN" altLang="en-US" sz="1400" b="1" dirty="0">
                <a:latin typeface="Cataneo BT" pitchFamily="66" charset="0"/>
                <a:ea typeface="华文细黑" panose="02010600040101010101" pitchFamily="2" charset="-122"/>
              </a:rPr>
              <a:t>）</a:t>
            </a:r>
            <a:endParaRPr lang="zh-CN" altLang="en-US" sz="1400" b="1">
              <a:latin typeface="Cataneo BT" pitchFamily="66" charset="0"/>
              <a:ea typeface="华文细黑" panose="02010600040101010101" pitchFamily="2" charset="-122"/>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1261533" y="6248400"/>
            <a:ext cx="2540000" cy="457200"/>
          </a:xfrm>
          <a:prstGeom prst="rect">
            <a:avLst/>
          </a:prstGeom>
        </p:spPr>
        <p:txBody>
          <a:bodyPr/>
          <a:lstStyle/>
          <a:p>
            <a:pPr lvl="0">
              <a:lnSpc>
                <a:spcPct val="100000"/>
              </a:lnSpc>
            </a:pPr>
            <a:endParaRPr lang="zh-CN" altLang="en-US" dirty="0">
              <a:latin typeface="Arial" panose="020B0604020202020204" pitchFamily="34" charset="0"/>
              <a:ea typeface="宋体" panose="02010600030101010101" pitchFamily="2" charset="-122"/>
            </a:endParaRPr>
          </a:p>
        </p:txBody>
      </p:sp>
      <p:sp>
        <p:nvSpPr>
          <p:cNvPr id="6" name="页脚占位符 5"/>
          <p:cNvSpPr>
            <a:spLocks noGrp="1"/>
          </p:cNvSpPr>
          <p:nvPr>
            <p:ph type="ftr" sz="quarter" idx="11"/>
          </p:nvPr>
        </p:nvSpPr>
        <p:spPr>
          <a:xfrm>
            <a:off x="4470400" y="6248400"/>
            <a:ext cx="3860800" cy="457200"/>
          </a:xfrm>
          <a:prstGeom prst="rect">
            <a:avLst/>
          </a:prstGeom>
        </p:spPr>
        <p:txBody>
          <a:bodyPr/>
          <a:lstStyle/>
          <a:p>
            <a:pPr lvl="0">
              <a:lnSpc>
                <a:spcPct val="100000"/>
              </a:lnSpc>
            </a:pPr>
            <a:endParaRPr lang="zh-CN" altLang="en-US" dirty="0">
              <a:latin typeface="Arial" panose="020B0604020202020204" pitchFamily="34" charset="0"/>
              <a:ea typeface="宋体" panose="02010600030101010101" pitchFamily="2" charset="-122"/>
            </a:endParaRPr>
          </a:p>
        </p:txBody>
      </p:sp>
      <p:sp>
        <p:nvSpPr>
          <p:cNvPr id="7" name="灯片编号占位符 6"/>
          <p:cNvSpPr>
            <a:spLocks noGrp="1"/>
          </p:cNvSpPr>
          <p:nvPr>
            <p:ph type="sldNum" sz="quarter" idx="12"/>
          </p:nvPr>
        </p:nvSpPr>
        <p:spPr>
          <a:xfrm>
            <a:off x="9203267" y="6381750"/>
            <a:ext cx="2844800" cy="476250"/>
          </a:xfrm>
          <a:prstGeom prst="rect">
            <a:avLst/>
          </a:prstGeom>
        </p:spPr>
        <p:txBody>
          <a:bodyPr/>
          <a:lstStyle/>
          <a:p>
            <a:pPr lvl="0" eaLnBrk="0" hangingPunct="0">
              <a:lnSpc>
                <a:spcPct val="100000"/>
              </a:lnSpc>
            </a:pPr>
            <a:r>
              <a:rPr lang="zh-CN" altLang="en-US" dirty="0"/>
              <a:t>（</a:t>
            </a:r>
            <a:fld id="{9A0DB2DC-4C9A-4742-B13C-FB6460FD3503}" type="slidenum">
              <a:rPr lang="zh-CN" altLang="en-US" sz="1400" b="1" dirty="0">
                <a:latin typeface="Cataneo BT" pitchFamily="66" charset="0"/>
                <a:ea typeface="华文细黑" panose="02010600040101010101" pitchFamily="2" charset="-122"/>
              </a:rPr>
            </a:fld>
            <a:r>
              <a:rPr lang="zh-CN" altLang="en-US" sz="1400" b="1" dirty="0">
                <a:latin typeface="Cataneo BT" pitchFamily="66" charset="0"/>
                <a:ea typeface="华文细黑" panose="02010600040101010101" pitchFamily="2" charset="-122"/>
              </a:rPr>
              <a:t>）</a:t>
            </a:r>
            <a:endParaRPr lang="zh-CN" altLang="en-US" sz="1400" b="1">
              <a:latin typeface="Cataneo BT" pitchFamily="66" charset="0"/>
              <a:ea typeface="华文细黑" panose="02010600040101010101" pitchFamily="2" charset="-122"/>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1261533" y="6248400"/>
            <a:ext cx="2540000" cy="457200"/>
          </a:xfrm>
          <a:prstGeom prst="rect">
            <a:avLst/>
          </a:prstGeom>
        </p:spPr>
        <p:txBody>
          <a:bodyPr/>
          <a:lstStyle/>
          <a:p>
            <a:pPr lvl="0">
              <a:lnSpc>
                <a:spcPct val="100000"/>
              </a:lnSpc>
            </a:pPr>
            <a:endParaRPr lang="zh-CN" altLang="en-US" dirty="0">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a:xfrm>
            <a:off x="4470400" y="6248400"/>
            <a:ext cx="3860800" cy="457200"/>
          </a:xfrm>
          <a:prstGeom prst="rect">
            <a:avLst/>
          </a:prstGeom>
        </p:spPr>
        <p:txBody>
          <a:bodyPr/>
          <a:lstStyle/>
          <a:p>
            <a:pPr lvl="0">
              <a:lnSpc>
                <a:spcPct val="100000"/>
              </a:lnSpc>
            </a:pPr>
            <a:endParaRPr lang="zh-CN" altLang="en-US" dirty="0">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a:xfrm>
            <a:off x="9203267" y="6381750"/>
            <a:ext cx="2844800" cy="476250"/>
          </a:xfrm>
          <a:prstGeom prst="rect">
            <a:avLst/>
          </a:prstGeom>
        </p:spPr>
        <p:txBody>
          <a:bodyPr/>
          <a:lstStyle/>
          <a:p>
            <a:pPr lvl="0" eaLnBrk="0" hangingPunct="0">
              <a:lnSpc>
                <a:spcPct val="100000"/>
              </a:lnSpc>
            </a:pPr>
            <a:r>
              <a:rPr lang="zh-CN" altLang="en-US" dirty="0"/>
              <a:t>（</a:t>
            </a:r>
            <a:fld id="{9A0DB2DC-4C9A-4742-B13C-FB6460FD3503}" type="slidenum">
              <a:rPr lang="zh-CN" altLang="en-US" sz="1400" b="1" dirty="0">
                <a:latin typeface="Cataneo BT" pitchFamily="66" charset="0"/>
                <a:ea typeface="华文细黑" panose="02010600040101010101" pitchFamily="2" charset="-122"/>
              </a:rPr>
            </a:fld>
            <a:r>
              <a:rPr lang="zh-CN" altLang="en-US" sz="1400" b="1" dirty="0">
                <a:latin typeface="Cataneo BT" pitchFamily="66" charset="0"/>
                <a:ea typeface="华文细黑" panose="02010600040101010101" pitchFamily="2" charset="-122"/>
              </a:rPr>
              <a:t>）</a:t>
            </a:r>
            <a:endParaRPr lang="zh-CN" altLang="en-US" sz="1400" b="1">
              <a:latin typeface="Cataneo BT" pitchFamily="66" charset="0"/>
              <a:ea typeface="华文细黑" panose="02010600040101010101" pitchFamily="2" charset="-122"/>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144529" y="333375"/>
            <a:ext cx="2952221" cy="58674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287867" y="333375"/>
            <a:ext cx="8685520" cy="5867400"/>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1261533" y="6248400"/>
            <a:ext cx="2540000" cy="457200"/>
          </a:xfrm>
          <a:prstGeom prst="rect">
            <a:avLst/>
          </a:prstGeom>
        </p:spPr>
        <p:txBody>
          <a:bodyPr/>
          <a:lstStyle/>
          <a:p>
            <a:pPr lvl="0">
              <a:lnSpc>
                <a:spcPct val="100000"/>
              </a:lnSpc>
            </a:pPr>
            <a:endParaRPr lang="zh-CN" altLang="en-US" dirty="0">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a:xfrm>
            <a:off x="4470400" y="6248400"/>
            <a:ext cx="3860800" cy="457200"/>
          </a:xfrm>
          <a:prstGeom prst="rect">
            <a:avLst/>
          </a:prstGeom>
        </p:spPr>
        <p:txBody>
          <a:bodyPr/>
          <a:lstStyle/>
          <a:p>
            <a:pPr lvl="0">
              <a:lnSpc>
                <a:spcPct val="100000"/>
              </a:lnSpc>
            </a:pPr>
            <a:endParaRPr lang="zh-CN" altLang="en-US" dirty="0">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a:xfrm>
            <a:off x="9203267" y="6381750"/>
            <a:ext cx="2844800" cy="476250"/>
          </a:xfrm>
          <a:prstGeom prst="rect">
            <a:avLst/>
          </a:prstGeom>
        </p:spPr>
        <p:txBody>
          <a:bodyPr/>
          <a:lstStyle/>
          <a:p>
            <a:pPr lvl="0" eaLnBrk="0" hangingPunct="0">
              <a:lnSpc>
                <a:spcPct val="100000"/>
              </a:lnSpc>
            </a:pPr>
            <a:r>
              <a:rPr lang="zh-CN" altLang="en-US" dirty="0"/>
              <a:t>（</a:t>
            </a:r>
            <a:fld id="{9A0DB2DC-4C9A-4742-B13C-FB6460FD3503}" type="slidenum">
              <a:rPr lang="zh-CN" altLang="en-US" sz="1400" b="1" dirty="0">
                <a:latin typeface="Cataneo BT" pitchFamily="66" charset="0"/>
                <a:ea typeface="华文细黑" panose="02010600040101010101" pitchFamily="2" charset="-122"/>
              </a:rPr>
            </a:fld>
            <a:r>
              <a:rPr lang="zh-CN" altLang="en-US" sz="1400" b="1" dirty="0">
                <a:latin typeface="Cataneo BT" pitchFamily="66" charset="0"/>
                <a:ea typeface="华文细黑" panose="02010600040101010101" pitchFamily="2" charset="-122"/>
              </a:rPr>
              <a:t>）</a:t>
            </a:r>
            <a:endParaRPr lang="zh-CN" altLang="en-US" sz="1400" b="1">
              <a:latin typeface="Cataneo BT" pitchFamily="66" charset="0"/>
              <a:ea typeface="华文细黑" panose="02010600040101010101" pitchFamily="2" charset="-122"/>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p:txBody>
          <a:bodyPr/>
          <a:lstStyle/>
          <a:p>
            <a:endParaRPr lang="zh-CN" altLang="en-US"/>
          </a:p>
        </p:txBody>
      </p:sp>
      <p:sp>
        <p:nvSpPr>
          <p:cNvPr id="4" name="日期占位符 3"/>
          <p:cNvSpPr>
            <a:spLocks noGrp="1"/>
          </p:cNvSpPr>
          <p:nvPr>
            <p:ph type="dt" sz="half" idx="10"/>
          </p:nvPr>
        </p:nvSpPr>
        <p:spPr>
          <a:xfrm>
            <a:off x="1261533" y="6248400"/>
            <a:ext cx="2540000" cy="457200"/>
          </a:xfrm>
          <a:prstGeom prst="rect">
            <a:avLst/>
          </a:prstGeom>
        </p:spPr>
        <p:txBody>
          <a:bodyPr/>
          <a:lstStyle/>
          <a:p>
            <a:pPr lvl="0">
              <a:lnSpc>
                <a:spcPct val="100000"/>
              </a:lnSpc>
            </a:pPr>
            <a:endParaRPr lang="zh-CN" altLang="en-US" dirty="0">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a:xfrm>
            <a:off x="4470400" y="6248400"/>
            <a:ext cx="3860800" cy="457200"/>
          </a:xfrm>
          <a:prstGeom prst="rect">
            <a:avLst/>
          </a:prstGeom>
        </p:spPr>
        <p:txBody>
          <a:bodyPr/>
          <a:lstStyle/>
          <a:p>
            <a:pPr lvl="0">
              <a:lnSpc>
                <a:spcPct val="100000"/>
              </a:lnSpc>
            </a:pPr>
            <a:endParaRPr lang="zh-CN" altLang="en-US" dirty="0">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a:xfrm>
            <a:off x="9203267" y="6381750"/>
            <a:ext cx="2844800" cy="476250"/>
          </a:xfrm>
          <a:prstGeom prst="rect">
            <a:avLst/>
          </a:prstGeom>
        </p:spPr>
        <p:txBody>
          <a:bodyPr/>
          <a:lstStyle/>
          <a:p>
            <a:pPr lvl="0" eaLnBrk="0" hangingPunct="0">
              <a:lnSpc>
                <a:spcPct val="100000"/>
              </a:lnSpc>
            </a:pPr>
            <a:r>
              <a:rPr lang="zh-CN" altLang="en-US" dirty="0"/>
              <a:t>（</a:t>
            </a:r>
            <a:fld id="{9A0DB2DC-4C9A-4742-B13C-FB6460FD3503}" type="slidenum">
              <a:rPr lang="zh-CN" altLang="en-US" sz="1400" b="1" dirty="0">
                <a:latin typeface="Cataneo BT" pitchFamily="66" charset="0"/>
                <a:ea typeface="华文细黑" panose="02010600040101010101" pitchFamily="2" charset="-122"/>
              </a:rPr>
            </a:fld>
            <a:r>
              <a:rPr lang="zh-CN" altLang="en-US" sz="1400" b="1" dirty="0">
                <a:latin typeface="Cataneo BT" pitchFamily="66" charset="0"/>
                <a:ea typeface="华文细黑" panose="02010600040101010101" pitchFamily="2" charset="-122"/>
              </a:rPr>
              <a:t>）</a:t>
            </a:r>
            <a:endParaRPr lang="zh-CN" altLang="en-US" sz="1400" b="1">
              <a:latin typeface="Cataneo BT" pitchFamily="66" charset="0"/>
              <a:ea typeface="华文细黑" panose="02010600040101010101" pitchFamily="2" charset="-122"/>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endParaRPr kumimoji="1" lang="ja-JP"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endParaRPr kumimoji="1" lang="ja-JP" altLang="en-US"/>
          </a:p>
        </p:txBody>
      </p:sp>
      <p:sp>
        <p:nvSpPr>
          <p:cNvPr id="4" name="日期占位符 3"/>
          <p:cNvSpPr>
            <a:spLocks noGrp="1"/>
          </p:cNvSpPr>
          <p:nvPr>
            <p:ph type="dt" sz="half" idx="10"/>
          </p:nvPr>
        </p:nvSpPr>
        <p:spPr/>
        <p:txBody>
          <a:bodyPr/>
          <a:lstStyle/>
          <a:p>
            <a:fld id="{A33960BD-7AC1-4217-9611-AAA56D3EE38F}" type="datetime4">
              <a:rPr lang="en-US" smtClean="0"/>
            </a:fld>
            <a:endParaRPr lang="en-US">
              <a:latin typeface="+mn-lt"/>
            </a:endParaRPr>
          </a:p>
        </p:txBody>
      </p:sp>
      <p:sp>
        <p:nvSpPr>
          <p:cNvPr id="5" name="页脚占位符 4"/>
          <p:cNvSpPr>
            <a:spLocks noGrp="1"/>
          </p:cNvSpPr>
          <p:nvPr>
            <p:ph type="ftr" sz="quarter" idx="11"/>
          </p:nvPr>
        </p:nvSpPr>
        <p:spPr/>
        <p:txBody>
          <a:bodyPr/>
          <a:lstStyle/>
          <a:p>
            <a:endParaRPr lang="en-US">
              <a:latin typeface="+mn-lt"/>
            </a:endParaRPr>
          </a:p>
        </p:txBody>
      </p:sp>
      <p:sp>
        <p:nvSpPr>
          <p:cNvPr id="6" name="灯片编号占位符 5"/>
          <p:cNvSpPr>
            <a:spLocks noGrp="1"/>
          </p:cNvSpPr>
          <p:nvPr>
            <p:ph type="sldNum" sz="quarter" idx="12"/>
          </p:nvPr>
        </p:nvSpPr>
        <p:spPr/>
        <p:txBody>
          <a:bodyPr/>
          <a:lstStyle/>
          <a:p>
            <a:fld id="{9D4AEF59-F28E-467C-9EA3-92D1CFAD475A}" type="slidenum">
              <a:rPr lang="en-US" smtClean="0"/>
            </a:fld>
            <a:endParaRPr lang="en-US">
              <a:latin typeface="+mn-lt"/>
            </a:endParaRPr>
          </a:p>
        </p:txBody>
      </p:sp>
    </p:spTree>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ja-JP" altLang="en-US"/>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ja-JP" altLang="en-US"/>
          </a:p>
        </p:txBody>
      </p:sp>
      <p:sp>
        <p:nvSpPr>
          <p:cNvPr id="4" name="日期占位符 3"/>
          <p:cNvSpPr>
            <a:spLocks noGrp="1"/>
          </p:cNvSpPr>
          <p:nvPr>
            <p:ph type="dt" sz="half" idx="10"/>
          </p:nvPr>
        </p:nvSpPr>
        <p:spPr/>
        <p:txBody>
          <a:bodyPr/>
          <a:lstStyle/>
          <a:p>
            <a:fld id="{A33960BD-7AC1-4217-9611-AAA56D3EE38F}" type="datetime4">
              <a:rPr lang="en-US" smtClean="0"/>
            </a:fld>
            <a:endParaRPr lang="en-US">
              <a:latin typeface="+mn-lt"/>
            </a:endParaRPr>
          </a:p>
        </p:txBody>
      </p:sp>
      <p:sp>
        <p:nvSpPr>
          <p:cNvPr id="5" name="页脚占位符 4"/>
          <p:cNvSpPr>
            <a:spLocks noGrp="1"/>
          </p:cNvSpPr>
          <p:nvPr>
            <p:ph type="ftr" sz="quarter" idx="11"/>
          </p:nvPr>
        </p:nvSpPr>
        <p:spPr/>
        <p:txBody>
          <a:bodyPr/>
          <a:lstStyle/>
          <a:p>
            <a:endParaRPr lang="en-US">
              <a:latin typeface="+mn-lt"/>
            </a:endParaRPr>
          </a:p>
        </p:txBody>
      </p:sp>
      <p:sp>
        <p:nvSpPr>
          <p:cNvPr id="6" name="灯片编号占位符 5"/>
          <p:cNvSpPr>
            <a:spLocks noGrp="1"/>
          </p:cNvSpPr>
          <p:nvPr>
            <p:ph type="sldNum" sz="quarter" idx="12"/>
          </p:nvPr>
        </p:nvSpPr>
        <p:spPr/>
        <p:txBody>
          <a:bodyPr/>
          <a:lstStyle/>
          <a:p>
            <a:fld id="{9D4AEF59-F28E-467C-9EA3-92D1CFAD475A}" type="slidenum">
              <a:rPr lang="en-US" smtClean="0"/>
            </a:fld>
            <a:endParaRPr lang="en-US">
              <a:latin typeface="+mn-lt"/>
            </a:endParaRPr>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0"/>
            <a:ext cx="12192000" cy="6857999"/>
          </a:xfrm>
          <a:prstGeom prst="rect">
            <a:avLst/>
          </a:prstGeom>
        </p:spPr>
      </p:pic>
      <p:sp>
        <p:nvSpPr>
          <p:cNvPr id="6" name="矩形: 圆角 5"/>
          <p:cNvSpPr/>
          <p:nvPr userDrawn="1"/>
        </p:nvSpPr>
        <p:spPr>
          <a:xfrm>
            <a:off x="125730" y="91440"/>
            <a:ext cx="11940540" cy="6347460"/>
          </a:xfrm>
          <a:prstGeom prst="roundRect">
            <a:avLst>
              <a:gd name="adj" fmla="val 0"/>
            </a:avLst>
          </a:prstGeom>
          <a:solidFill>
            <a:schemeClr val="bg1">
              <a:alpha val="63000"/>
            </a:schemeClr>
          </a:solidFill>
          <a:ln>
            <a:noFill/>
          </a:ln>
          <a:effectLst>
            <a:outerShdw blurRad="50800" dist="1270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灯片编号占位符 5"/>
          <p:cNvSpPr txBox="1"/>
          <p:nvPr userDrawn="1"/>
        </p:nvSpPr>
        <p:spPr>
          <a:xfrm>
            <a:off x="5825489" y="6446520"/>
            <a:ext cx="541020" cy="33591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A4B3ABD-E0C1-423C-969C-444AC17F6CFF}" type="slidenum">
              <a:rPr lang="zh-CN" altLang="en-US" sz="1400" smtClean="0">
                <a:solidFill>
                  <a:srgbClr val="4376B3"/>
                </a:solidFill>
              </a:rPr>
            </a:fld>
            <a:endParaRPr lang="zh-CN" altLang="en-US" sz="1400">
              <a:solidFill>
                <a:srgbClr val="4376B3"/>
              </a:solidFill>
            </a:endParaRPr>
          </a:p>
        </p:txBody>
      </p:sp>
      <p:cxnSp>
        <p:nvCxnSpPr>
          <p:cNvPr id="15" name="直接连接符 14"/>
          <p:cNvCxnSpPr/>
          <p:nvPr userDrawn="1"/>
        </p:nvCxnSpPr>
        <p:spPr>
          <a:xfrm flipH="1" flipV="1">
            <a:off x="5257600" y="6607173"/>
            <a:ext cx="504000" cy="1"/>
          </a:xfrm>
          <a:prstGeom prst="line">
            <a:avLst/>
          </a:prstGeom>
          <a:ln w="15875">
            <a:solidFill>
              <a:srgbClr val="4376B3"/>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userDrawn="1"/>
        </p:nvCxnSpPr>
        <p:spPr>
          <a:xfrm flipH="1" flipV="1">
            <a:off x="6435089" y="6607172"/>
            <a:ext cx="504000" cy="1"/>
          </a:xfrm>
          <a:prstGeom prst="line">
            <a:avLst/>
          </a:prstGeom>
          <a:ln w="15875">
            <a:solidFill>
              <a:srgbClr val="4376B3"/>
            </a:solidFill>
          </a:ln>
        </p:spPr>
        <p:style>
          <a:lnRef idx="1">
            <a:schemeClr val="accent1"/>
          </a:lnRef>
          <a:fillRef idx="0">
            <a:schemeClr val="accent1"/>
          </a:fillRef>
          <a:effectRef idx="0">
            <a:schemeClr val="accent1"/>
          </a:effectRef>
          <a:fontRef idx="minor">
            <a:schemeClr val="tx1"/>
          </a:fontRef>
        </p:style>
      </p:cxnSp>
      <p:grpSp>
        <p:nvGrpSpPr>
          <p:cNvPr id="17" name="组合 16"/>
          <p:cNvGrpSpPr/>
          <p:nvPr userDrawn="1"/>
        </p:nvGrpSpPr>
        <p:grpSpPr>
          <a:xfrm>
            <a:off x="353658" y="284480"/>
            <a:ext cx="736601" cy="736601"/>
            <a:chOff x="2543674" y="2185230"/>
            <a:chExt cx="2367774" cy="2367774"/>
          </a:xfrm>
        </p:grpSpPr>
        <p:sp>
          <p:nvSpPr>
            <p:cNvPr id="18" name="椭圆 17"/>
            <p:cNvSpPr/>
            <p:nvPr/>
          </p:nvSpPr>
          <p:spPr>
            <a:xfrm>
              <a:off x="2785237" y="2442538"/>
              <a:ext cx="1855341" cy="1855341"/>
            </a:xfrm>
            <a:prstGeom prst="ellipse">
              <a:avLst/>
            </a:prstGeom>
            <a:gradFill flip="none" rotWithShape="1">
              <a:gsLst>
                <a:gs pos="0">
                  <a:srgbClr val="4376B3"/>
                </a:gs>
                <a:gs pos="100000">
                  <a:srgbClr val="4376B3">
                    <a:lumMod val="88000"/>
                    <a:lumOff val="12000"/>
                  </a:srgbClr>
                </a:gs>
              </a:gsLst>
              <a:lin ang="2700000" scaled="1"/>
              <a:tileRect/>
            </a:gradFill>
            <a:ln>
              <a:noFill/>
            </a:ln>
            <a:effectLst>
              <a:outerShdw blurRad="152400" dist="114300" dir="2700000" algn="tl" rotWithShape="0">
                <a:srgbClr val="4376B3">
                  <a:alpha val="1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9" name="椭圆 18"/>
            <p:cNvSpPr/>
            <p:nvPr/>
          </p:nvSpPr>
          <p:spPr>
            <a:xfrm>
              <a:off x="2543674" y="2185230"/>
              <a:ext cx="2367774" cy="2367774"/>
            </a:xfrm>
            <a:prstGeom prst="ellipse">
              <a:avLst/>
            </a:prstGeom>
            <a:noFill/>
            <a:ln w="6350">
              <a:solidFill>
                <a:srgbClr val="4376B3">
                  <a:alpha val="27000"/>
                </a:srgbClr>
              </a:solidFill>
            </a:ln>
            <a:effectLst>
              <a:outerShdw blurRad="152400" dist="114300" dir="2700000" algn="tl" rotWithShape="0">
                <a:srgbClr val="4376B3">
                  <a:alpha val="1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endParaRPr kumimoji="1" lang="ja-JP"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zh-CN" altLang="en-US"/>
              <a:t>单击此处编辑母版文本样式</a:t>
            </a:r>
            <a:endParaRPr kumimoji="1" lang="zh-CN" altLang="en-US"/>
          </a:p>
        </p:txBody>
      </p:sp>
      <p:sp>
        <p:nvSpPr>
          <p:cNvPr id="4" name="日期占位符 3"/>
          <p:cNvSpPr>
            <a:spLocks noGrp="1"/>
          </p:cNvSpPr>
          <p:nvPr>
            <p:ph type="dt" sz="half" idx="10"/>
          </p:nvPr>
        </p:nvSpPr>
        <p:spPr/>
        <p:txBody>
          <a:bodyPr/>
          <a:lstStyle/>
          <a:p>
            <a:fld id="{A33960BD-7AC1-4217-9611-AAA56D3EE38F}" type="datetime4">
              <a:rPr lang="en-US" smtClean="0"/>
            </a:fld>
            <a:endParaRPr lang="en-US">
              <a:latin typeface="+mn-lt"/>
            </a:endParaRPr>
          </a:p>
        </p:txBody>
      </p:sp>
      <p:sp>
        <p:nvSpPr>
          <p:cNvPr id="5" name="页脚占位符 4"/>
          <p:cNvSpPr>
            <a:spLocks noGrp="1"/>
          </p:cNvSpPr>
          <p:nvPr>
            <p:ph type="ftr" sz="quarter" idx="11"/>
          </p:nvPr>
        </p:nvSpPr>
        <p:spPr/>
        <p:txBody>
          <a:bodyPr/>
          <a:lstStyle/>
          <a:p>
            <a:endParaRPr lang="en-US">
              <a:latin typeface="+mn-lt"/>
            </a:endParaRPr>
          </a:p>
        </p:txBody>
      </p:sp>
      <p:sp>
        <p:nvSpPr>
          <p:cNvPr id="6" name="灯片编号占位符 5"/>
          <p:cNvSpPr>
            <a:spLocks noGrp="1"/>
          </p:cNvSpPr>
          <p:nvPr>
            <p:ph type="sldNum" sz="quarter" idx="12"/>
          </p:nvPr>
        </p:nvSpPr>
        <p:spPr/>
        <p:txBody>
          <a:bodyPr/>
          <a:lstStyle/>
          <a:p>
            <a:fld id="{9D4AEF59-F28E-467C-9EA3-92D1CFAD475A}" type="slidenum">
              <a:rPr lang="en-US" smtClean="0"/>
            </a:fld>
            <a:endParaRPr lang="en-US">
              <a:latin typeface="+mn-lt"/>
            </a:endParaRPr>
          </a:p>
        </p:txBody>
      </p:sp>
    </p:spTree>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ja-JP" altLang="en-US"/>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ja-JP" altLang="en-US"/>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ja-JP" altLang="en-US"/>
          </a:p>
        </p:txBody>
      </p:sp>
      <p:sp>
        <p:nvSpPr>
          <p:cNvPr id="5" name="日期占位符 4"/>
          <p:cNvSpPr>
            <a:spLocks noGrp="1"/>
          </p:cNvSpPr>
          <p:nvPr>
            <p:ph type="dt" sz="half" idx="10"/>
          </p:nvPr>
        </p:nvSpPr>
        <p:spPr/>
        <p:txBody>
          <a:bodyPr/>
          <a:lstStyle/>
          <a:p>
            <a:fld id="{A33960BD-7AC1-4217-9611-AAA56D3EE38F}" type="datetime4">
              <a:rPr lang="en-US" smtClean="0"/>
            </a:fld>
            <a:endParaRPr lang="en-US">
              <a:latin typeface="+mn-lt"/>
            </a:endParaRPr>
          </a:p>
        </p:txBody>
      </p:sp>
      <p:sp>
        <p:nvSpPr>
          <p:cNvPr id="6" name="页脚占位符 5"/>
          <p:cNvSpPr>
            <a:spLocks noGrp="1"/>
          </p:cNvSpPr>
          <p:nvPr>
            <p:ph type="ftr" sz="quarter" idx="11"/>
          </p:nvPr>
        </p:nvSpPr>
        <p:spPr/>
        <p:txBody>
          <a:bodyPr/>
          <a:lstStyle/>
          <a:p>
            <a:endParaRPr lang="en-US">
              <a:latin typeface="+mn-lt"/>
            </a:endParaRPr>
          </a:p>
        </p:txBody>
      </p:sp>
      <p:sp>
        <p:nvSpPr>
          <p:cNvPr id="7" name="灯片编号占位符 6"/>
          <p:cNvSpPr>
            <a:spLocks noGrp="1"/>
          </p:cNvSpPr>
          <p:nvPr>
            <p:ph type="sldNum" sz="quarter" idx="12"/>
          </p:nvPr>
        </p:nvSpPr>
        <p:spPr/>
        <p:txBody>
          <a:bodyPr/>
          <a:lstStyle/>
          <a:p>
            <a:fld id="{9D4AEF59-F28E-467C-9EA3-92D1CFAD475A}" type="slidenum">
              <a:rPr lang="en-US" smtClean="0"/>
            </a:fld>
            <a:endParaRPr lang="en-US">
              <a:latin typeface="+mn-lt"/>
            </a:endParaRPr>
          </a:p>
        </p:txBody>
      </p:sp>
    </p:spTree>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endParaRPr kumimoji="1" lang="ja-JP"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ja-JP"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ja-JP" altLang="en-US"/>
          </a:p>
        </p:txBody>
      </p:sp>
      <p:sp>
        <p:nvSpPr>
          <p:cNvPr id="7" name="日期占位符 6"/>
          <p:cNvSpPr>
            <a:spLocks noGrp="1"/>
          </p:cNvSpPr>
          <p:nvPr>
            <p:ph type="dt" sz="half" idx="10"/>
          </p:nvPr>
        </p:nvSpPr>
        <p:spPr/>
        <p:txBody>
          <a:bodyPr/>
          <a:lstStyle/>
          <a:p>
            <a:fld id="{A33960BD-7AC1-4217-9611-AAA56D3EE38F}" type="datetime4">
              <a:rPr lang="en-US" smtClean="0"/>
            </a:fld>
            <a:endParaRPr lang="en-US">
              <a:latin typeface="+mn-lt"/>
            </a:endParaRPr>
          </a:p>
        </p:txBody>
      </p:sp>
      <p:sp>
        <p:nvSpPr>
          <p:cNvPr id="8" name="页脚占位符 7"/>
          <p:cNvSpPr>
            <a:spLocks noGrp="1"/>
          </p:cNvSpPr>
          <p:nvPr>
            <p:ph type="ftr" sz="quarter" idx="11"/>
          </p:nvPr>
        </p:nvSpPr>
        <p:spPr/>
        <p:txBody>
          <a:bodyPr/>
          <a:lstStyle/>
          <a:p>
            <a:endParaRPr lang="en-US">
              <a:latin typeface="+mn-lt"/>
            </a:endParaRPr>
          </a:p>
        </p:txBody>
      </p:sp>
      <p:sp>
        <p:nvSpPr>
          <p:cNvPr id="9" name="灯片编号占位符 8"/>
          <p:cNvSpPr>
            <a:spLocks noGrp="1"/>
          </p:cNvSpPr>
          <p:nvPr>
            <p:ph type="sldNum" sz="quarter" idx="12"/>
          </p:nvPr>
        </p:nvSpPr>
        <p:spPr/>
        <p:txBody>
          <a:bodyPr/>
          <a:lstStyle/>
          <a:p>
            <a:fld id="{9D4AEF59-F28E-467C-9EA3-92D1CFAD475A}" type="slidenum">
              <a:rPr lang="en-US" smtClean="0"/>
            </a:fld>
            <a:endParaRPr lang="en-US">
              <a:latin typeface="+mn-lt"/>
            </a:endParaRPr>
          </a:p>
        </p:txBody>
      </p:sp>
    </p:spTree>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ja-JP" altLang="en-US"/>
          </a:p>
        </p:txBody>
      </p:sp>
      <p:sp>
        <p:nvSpPr>
          <p:cNvPr id="3" name="日期占位符 2"/>
          <p:cNvSpPr>
            <a:spLocks noGrp="1"/>
          </p:cNvSpPr>
          <p:nvPr>
            <p:ph type="dt" sz="half" idx="10"/>
          </p:nvPr>
        </p:nvSpPr>
        <p:spPr/>
        <p:txBody>
          <a:bodyPr/>
          <a:lstStyle/>
          <a:p>
            <a:fld id="{A33960BD-7AC1-4217-9611-AAA56D3EE38F}" type="datetime4">
              <a:rPr lang="en-US" smtClean="0"/>
            </a:fld>
            <a:endParaRPr lang="en-US">
              <a:latin typeface="+mn-lt"/>
            </a:endParaRPr>
          </a:p>
        </p:txBody>
      </p:sp>
      <p:sp>
        <p:nvSpPr>
          <p:cNvPr id="4" name="页脚占位符 3"/>
          <p:cNvSpPr>
            <a:spLocks noGrp="1"/>
          </p:cNvSpPr>
          <p:nvPr>
            <p:ph type="ftr" sz="quarter" idx="11"/>
          </p:nvPr>
        </p:nvSpPr>
        <p:spPr/>
        <p:txBody>
          <a:bodyPr/>
          <a:lstStyle/>
          <a:p>
            <a:endParaRPr lang="en-US">
              <a:latin typeface="+mn-lt"/>
            </a:endParaRPr>
          </a:p>
        </p:txBody>
      </p:sp>
      <p:sp>
        <p:nvSpPr>
          <p:cNvPr id="5" name="灯片编号占位符 4"/>
          <p:cNvSpPr>
            <a:spLocks noGrp="1"/>
          </p:cNvSpPr>
          <p:nvPr>
            <p:ph type="sldNum" sz="quarter" idx="12"/>
          </p:nvPr>
        </p:nvSpPr>
        <p:spPr/>
        <p:txBody>
          <a:bodyPr/>
          <a:lstStyle/>
          <a:p>
            <a:fld id="{9D4AEF59-F28E-467C-9EA3-92D1CFAD475A}" type="slidenum">
              <a:rPr lang="en-US" smtClean="0"/>
            </a:fld>
            <a:endParaRPr lang="en-US">
              <a:latin typeface="+mn-lt"/>
            </a:endParaRPr>
          </a:p>
        </p:txBody>
      </p:sp>
    </p:spTree>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33960BD-7AC1-4217-9611-AAA56D3EE38F}" type="datetime4">
              <a:rPr lang="en-US" smtClean="0"/>
            </a:fld>
            <a:endParaRPr lang="en-US">
              <a:latin typeface="+mn-lt"/>
            </a:endParaRPr>
          </a:p>
        </p:txBody>
      </p:sp>
      <p:sp>
        <p:nvSpPr>
          <p:cNvPr id="3" name="页脚占位符 2"/>
          <p:cNvSpPr>
            <a:spLocks noGrp="1"/>
          </p:cNvSpPr>
          <p:nvPr>
            <p:ph type="ftr" sz="quarter" idx="11"/>
          </p:nvPr>
        </p:nvSpPr>
        <p:spPr/>
        <p:txBody>
          <a:bodyPr/>
          <a:lstStyle/>
          <a:p>
            <a:endParaRPr lang="en-US">
              <a:latin typeface="+mn-lt"/>
            </a:endParaRPr>
          </a:p>
        </p:txBody>
      </p:sp>
      <p:sp>
        <p:nvSpPr>
          <p:cNvPr id="4" name="灯片编号占位符 3"/>
          <p:cNvSpPr>
            <a:spLocks noGrp="1"/>
          </p:cNvSpPr>
          <p:nvPr>
            <p:ph type="sldNum" sz="quarter" idx="12"/>
          </p:nvPr>
        </p:nvSpPr>
        <p:spPr/>
        <p:txBody>
          <a:bodyPr/>
          <a:lstStyle/>
          <a:p>
            <a:fld id="{9D4AEF59-F28E-467C-9EA3-92D1CFAD475A}" type="slidenum">
              <a:rPr lang="en-US" smtClean="0"/>
            </a:fld>
            <a:endParaRPr lang="en-US">
              <a:latin typeface="+mn-lt"/>
            </a:endParaRPr>
          </a:p>
        </p:txBody>
      </p:sp>
    </p:spTree>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ja-JP"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ja-JP"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A33960BD-7AC1-4217-9611-AAA56D3EE38F}" type="datetime4">
              <a:rPr lang="en-US" smtClean="0"/>
            </a:fld>
            <a:endParaRPr lang="en-US">
              <a:latin typeface="+mn-lt"/>
            </a:endParaRPr>
          </a:p>
        </p:txBody>
      </p:sp>
      <p:sp>
        <p:nvSpPr>
          <p:cNvPr id="6" name="页脚占位符 5"/>
          <p:cNvSpPr>
            <a:spLocks noGrp="1"/>
          </p:cNvSpPr>
          <p:nvPr>
            <p:ph type="ftr" sz="quarter" idx="11"/>
          </p:nvPr>
        </p:nvSpPr>
        <p:spPr/>
        <p:txBody>
          <a:bodyPr/>
          <a:lstStyle/>
          <a:p>
            <a:endParaRPr lang="en-US">
              <a:latin typeface="+mn-lt"/>
            </a:endParaRPr>
          </a:p>
        </p:txBody>
      </p:sp>
      <p:sp>
        <p:nvSpPr>
          <p:cNvPr id="7" name="灯片编号占位符 6"/>
          <p:cNvSpPr>
            <a:spLocks noGrp="1"/>
          </p:cNvSpPr>
          <p:nvPr>
            <p:ph type="sldNum" sz="quarter" idx="12"/>
          </p:nvPr>
        </p:nvSpPr>
        <p:spPr/>
        <p:txBody>
          <a:bodyPr/>
          <a:lstStyle/>
          <a:p>
            <a:fld id="{9D4AEF59-F28E-467C-9EA3-92D1CFAD475A}" type="slidenum">
              <a:rPr lang="en-US" smtClean="0"/>
            </a:fld>
            <a:endParaRPr lang="en-US">
              <a:latin typeface="+mn-lt"/>
            </a:endParaRPr>
          </a:p>
        </p:txBody>
      </p:sp>
    </p:spTree>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ja-JP"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A33960BD-7AC1-4217-9611-AAA56D3EE38F}" type="datetime4">
              <a:rPr lang="en-US" smtClean="0"/>
            </a:fld>
            <a:endParaRPr lang="en-US">
              <a:latin typeface="+mn-lt"/>
            </a:endParaRPr>
          </a:p>
        </p:txBody>
      </p:sp>
      <p:sp>
        <p:nvSpPr>
          <p:cNvPr id="6" name="页脚占位符 5"/>
          <p:cNvSpPr>
            <a:spLocks noGrp="1"/>
          </p:cNvSpPr>
          <p:nvPr>
            <p:ph type="ftr" sz="quarter" idx="11"/>
          </p:nvPr>
        </p:nvSpPr>
        <p:spPr/>
        <p:txBody>
          <a:bodyPr/>
          <a:lstStyle/>
          <a:p>
            <a:endParaRPr lang="en-US">
              <a:latin typeface="+mn-lt"/>
            </a:endParaRPr>
          </a:p>
        </p:txBody>
      </p:sp>
      <p:sp>
        <p:nvSpPr>
          <p:cNvPr id="7" name="灯片编号占位符 6"/>
          <p:cNvSpPr>
            <a:spLocks noGrp="1"/>
          </p:cNvSpPr>
          <p:nvPr>
            <p:ph type="sldNum" sz="quarter" idx="12"/>
          </p:nvPr>
        </p:nvSpPr>
        <p:spPr/>
        <p:txBody>
          <a:bodyPr/>
          <a:lstStyle/>
          <a:p>
            <a:fld id="{9D4AEF59-F28E-467C-9EA3-92D1CFAD475A}" type="slidenum">
              <a:rPr lang="en-US" smtClean="0"/>
            </a:fld>
            <a:endParaRPr lang="en-US">
              <a:latin typeface="+mn-lt"/>
            </a:endParaRPr>
          </a:p>
        </p:txBody>
      </p:sp>
    </p:spTree>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ja-JP" altLang="en-US"/>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ja-JP" altLang="en-US"/>
          </a:p>
        </p:txBody>
      </p:sp>
      <p:sp>
        <p:nvSpPr>
          <p:cNvPr id="4" name="日期占位符 3"/>
          <p:cNvSpPr>
            <a:spLocks noGrp="1"/>
          </p:cNvSpPr>
          <p:nvPr>
            <p:ph type="dt" sz="half" idx="10"/>
          </p:nvPr>
        </p:nvSpPr>
        <p:spPr/>
        <p:txBody>
          <a:bodyPr/>
          <a:lstStyle/>
          <a:p>
            <a:fld id="{A33960BD-7AC1-4217-9611-AAA56D3EE38F}" type="datetime4">
              <a:rPr lang="en-US" smtClean="0"/>
            </a:fld>
            <a:endParaRPr lang="en-US">
              <a:latin typeface="+mn-lt"/>
            </a:endParaRPr>
          </a:p>
        </p:txBody>
      </p:sp>
      <p:sp>
        <p:nvSpPr>
          <p:cNvPr id="5" name="页脚占位符 4"/>
          <p:cNvSpPr>
            <a:spLocks noGrp="1"/>
          </p:cNvSpPr>
          <p:nvPr>
            <p:ph type="ftr" sz="quarter" idx="11"/>
          </p:nvPr>
        </p:nvSpPr>
        <p:spPr/>
        <p:txBody>
          <a:bodyPr/>
          <a:lstStyle/>
          <a:p>
            <a:endParaRPr lang="en-US">
              <a:latin typeface="+mn-lt"/>
            </a:endParaRPr>
          </a:p>
        </p:txBody>
      </p:sp>
      <p:sp>
        <p:nvSpPr>
          <p:cNvPr id="6" name="灯片编号占位符 5"/>
          <p:cNvSpPr>
            <a:spLocks noGrp="1"/>
          </p:cNvSpPr>
          <p:nvPr>
            <p:ph type="sldNum" sz="quarter" idx="12"/>
          </p:nvPr>
        </p:nvSpPr>
        <p:spPr/>
        <p:txBody>
          <a:bodyPr/>
          <a:lstStyle/>
          <a:p>
            <a:fld id="{9D4AEF59-F28E-467C-9EA3-92D1CFAD475A}" type="slidenum">
              <a:rPr lang="en-US" smtClean="0"/>
            </a:fld>
            <a:endParaRPr lang="en-US">
              <a:latin typeface="+mn-lt"/>
            </a:endParaRPr>
          </a:p>
        </p:txBody>
      </p:sp>
    </p:spTree>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endParaRPr kumimoji="1" lang="ja-JP"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ja-JP" altLang="en-US"/>
          </a:p>
        </p:txBody>
      </p:sp>
      <p:sp>
        <p:nvSpPr>
          <p:cNvPr id="4" name="日期占位符 3"/>
          <p:cNvSpPr>
            <a:spLocks noGrp="1"/>
          </p:cNvSpPr>
          <p:nvPr>
            <p:ph type="dt" sz="half" idx="10"/>
          </p:nvPr>
        </p:nvSpPr>
        <p:spPr/>
        <p:txBody>
          <a:bodyPr/>
          <a:lstStyle/>
          <a:p>
            <a:fld id="{A33960BD-7AC1-4217-9611-AAA56D3EE38F}" type="datetime4">
              <a:rPr lang="en-US" smtClean="0"/>
            </a:fld>
            <a:endParaRPr lang="en-US">
              <a:latin typeface="+mn-lt"/>
            </a:endParaRPr>
          </a:p>
        </p:txBody>
      </p:sp>
      <p:sp>
        <p:nvSpPr>
          <p:cNvPr id="5" name="页脚占位符 4"/>
          <p:cNvSpPr>
            <a:spLocks noGrp="1"/>
          </p:cNvSpPr>
          <p:nvPr>
            <p:ph type="ftr" sz="quarter" idx="11"/>
          </p:nvPr>
        </p:nvSpPr>
        <p:spPr/>
        <p:txBody>
          <a:bodyPr/>
          <a:lstStyle/>
          <a:p>
            <a:endParaRPr lang="en-US">
              <a:latin typeface="+mn-lt"/>
            </a:endParaRPr>
          </a:p>
        </p:txBody>
      </p:sp>
      <p:sp>
        <p:nvSpPr>
          <p:cNvPr id="6" name="灯片编号占位符 5"/>
          <p:cNvSpPr>
            <a:spLocks noGrp="1"/>
          </p:cNvSpPr>
          <p:nvPr>
            <p:ph type="sldNum" sz="quarter" idx="12"/>
          </p:nvPr>
        </p:nvSpPr>
        <p:spPr/>
        <p:txBody>
          <a:bodyPr/>
          <a:lstStyle/>
          <a:p>
            <a:fld id="{9D4AEF59-F28E-467C-9EA3-92D1CFAD475A}" type="slidenum">
              <a:rPr lang="en-US" smtClean="0"/>
            </a:fld>
            <a:endParaRPr lang="en-US">
              <a:latin typeface="+mn-lt"/>
            </a:endParaRPr>
          </a:p>
        </p:txBody>
      </p:sp>
    </p:spTree>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600" b="0" i="0">
                <a:solidFill>
                  <a:srgbClr val="BFBFBF"/>
                </a:solidFill>
                <a:latin typeface="Arial" panose="020B0604020202020204"/>
                <a:cs typeface="Arial" panose="020B0604020202020204"/>
              </a:defRPr>
            </a:lvl1pPr>
          </a:lstStyle>
          <a:p>
            <a:pPr marL="12700">
              <a:spcBef>
                <a:spcPts val="40"/>
              </a:spcBef>
            </a:pPr>
            <a:r>
              <a:rPr lang="en-US"/>
              <a:t>Shimane University</a:t>
            </a:r>
            <a:endParaRPr lang="en-US"/>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31800" y="333375"/>
            <a:ext cx="11664951" cy="720725"/>
          </a:xfr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287867" y="1449388"/>
            <a:ext cx="11472333" cy="4751387"/>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1261533" y="6248400"/>
            <a:ext cx="2540000" cy="457200"/>
          </a:xfrm>
        </p:spPr>
        <p:txBody>
          <a:bodyPr/>
          <a:lstStyle/>
          <a:p>
            <a:pPr lvl="0">
              <a:lnSpc>
                <a:spcPct val="100000"/>
              </a:lnSpc>
            </a:pPr>
            <a:endParaRPr lang="zh-CN" altLang="en-US" dirty="0">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a:xfrm>
            <a:off x="4470400" y="6248400"/>
            <a:ext cx="3860800" cy="457200"/>
          </a:xfrm>
        </p:spPr>
        <p:txBody>
          <a:bodyPr/>
          <a:lstStyle/>
          <a:p>
            <a:pPr lvl="0">
              <a:lnSpc>
                <a:spcPct val="100000"/>
              </a:lnSpc>
            </a:pPr>
            <a:endParaRPr lang="zh-CN" altLang="en-US" dirty="0">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a:xfrm>
            <a:off x="9203267" y="6381750"/>
            <a:ext cx="2844800" cy="476250"/>
          </a:xfrm>
        </p:spPr>
        <p:txBody>
          <a:bodyPr/>
          <a:lstStyle/>
          <a:p>
            <a:pPr lvl="0" eaLnBrk="0" hangingPunct="0">
              <a:lnSpc>
                <a:spcPct val="100000"/>
              </a:lnSpc>
            </a:pPr>
            <a:r>
              <a:rPr lang="zh-CN" altLang="en-US" dirty="0"/>
              <a:t>（</a:t>
            </a:r>
            <a:fld id="{9A0DB2DC-4C9A-4742-B13C-FB6460FD3503}" type="slidenum">
              <a:rPr lang="zh-CN" altLang="en-US" sz="1400" b="1" dirty="0">
                <a:latin typeface="Cataneo BT" pitchFamily="66" charset="0"/>
                <a:ea typeface="华文细黑" panose="02010600040101010101" pitchFamily="2" charset="-122"/>
              </a:rPr>
            </a:fld>
            <a:r>
              <a:rPr lang="zh-CN" altLang="en-US" sz="1400" b="1" dirty="0">
                <a:latin typeface="Cataneo BT" pitchFamily="66" charset="0"/>
                <a:ea typeface="华文细黑" panose="02010600040101010101" pitchFamily="2" charset="-122"/>
              </a:rPr>
              <a:t>）</a:t>
            </a:r>
            <a:endParaRPr lang="zh-CN" altLang="en-US" sz="1400" b="1">
              <a:latin typeface="Cataneo BT" pitchFamily="66" charset="0"/>
              <a:ea typeface="华文细黑" panose="02010600040101010101" pitchFamily="2" charset="-122"/>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标题与照片">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577850" y="-647700"/>
            <a:ext cx="13373100" cy="8009467"/>
          </a:xfrm>
          <a:prstGeom prst="rect">
            <a:avLst/>
          </a:prstGeom>
        </p:spPr>
        <p:txBody>
          <a:bodyPr lIns="91439" tIns="45719" rIns="91439" bIns="45719">
            <a:noAutofit/>
          </a:bodyPr>
          <a:lstStyle/>
          <a:p/>
        </p:txBody>
      </p:sp>
      <p:sp>
        <p:nvSpPr>
          <p:cNvPr id="22" name="演示文稿标题"/>
          <p:cNvSpPr txBox="1">
            <a:spLocks noGrp="1"/>
          </p:cNvSpPr>
          <p:nvPr>
            <p:ph type="title" hasCustomPrompt="1"/>
          </p:nvPr>
        </p:nvSpPr>
        <p:spPr>
          <a:xfrm>
            <a:off x="603250" y="3562350"/>
            <a:ext cx="10985500" cy="2324100"/>
          </a:xfrm>
          <a:prstGeom prst="rect">
            <a:avLst/>
          </a:prstGeom>
        </p:spPr>
        <p:txBody>
          <a:bodyPr anchor="b"/>
          <a:lstStyle>
            <a:lvl1pPr>
              <a:defRPr sz="5800" spc="-116"/>
            </a:lvl1pPr>
          </a:lstStyle>
          <a:p>
            <a:r>
              <a:t>演示文稿标题</a:t>
            </a:r>
          </a:p>
        </p:txBody>
      </p:sp>
      <p:sp>
        <p:nvSpPr>
          <p:cNvPr id="23" name="作者和日期"/>
          <p:cNvSpPr txBox="1">
            <a:spLocks noGrp="1"/>
          </p:cNvSpPr>
          <p:nvPr>
            <p:ph type="body" sz="quarter" idx="22" hasCustomPrompt="1"/>
          </p:nvPr>
        </p:nvSpPr>
        <p:spPr>
          <a:xfrm>
            <a:off x="603845" y="553069"/>
            <a:ext cx="10984311" cy="318490"/>
          </a:xfrm>
          <a:prstGeom prst="rect">
            <a:avLst/>
          </a:prstGeom>
        </p:spPr>
        <p:txBody>
          <a:bodyPr lIns="45719" tIns="45719" rIns="45719" bIns="45719"/>
          <a:lstStyle>
            <a:lvl1pPr marL="0" indent="0" defTabSz="351155">
              <a:lnSpc>
                <a:spcPct val="100000"/>
              </a:lnSpc>
              <a:spcBef>
                <a:spcPts val="0"/>
              </a:spcBef>
              <a:buSzTx/>
              <a:buNone/>
              <a:defRPr sz="1530" b="1"/>
            </a:lvl1pPr>
          </a:lstStyle>
          <a:p>
            <a:r>
              <a:t>作者和日期</a:t>
            </a:r>
          </a:p>
        </p:txBody>
      </p:sp>
      <p:sp>
        <p:nvSpPr>
          <p:cNvPr id="24" name="正文级别 1…"/>
          <p:cNvSpPr txBox="1">
            <a:spLocks noGrp="1"/>
          </p:cNvSpPr>
          <p:nvPr>
            <p:ph type="body" sz="quarter" idx="1" hasCustomPrompt="1"/>
          </p:nvPr>
        </p:nvSpPr>
        <p:spPr>
          <a:xfrm>
            <a:off x="603250" y="5804955"/>
            <a:ext cx="10985500" cy="558476"/>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演示文稿副标题</a:t>
            </a:r>
          </a:p>
          <a:p>
            <a:pPr lvl="1"/>
          </a:p>
          <a:p>
            <a:pPr lvl="2"/>
          </a:p>
          <a:p>
            <a:pPr lvl="3"/>
          </a:p>
          <a:p>
            <a:pPr lvl="4"/>
          </a:p>
        </p:txBody>
      </p:sp>
      <p:sp>
        <p:nvSpPr>
          <p:cNvPr id="25"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3" name="Picture Placeholder 13"/>
          <p:cNvSpPr>
            <a:spLocks noGrp="1"/>
          </p:cNvSpPr>
          <p:nvPr>
            <p:ph type="pic" sz="quarter" idx="18"/>
          </p:nvPr>
        </p:nvSpPr>
        <p:spPr>
          <a:xfrm>
            <a:off x="3" y="0"/>
            <a:ext cx="6118359" cy="6858000"/>
          </a:xfrm>
          <a:custGeom>
            <a:avLst/>
            <a:gdLst>
              <a:gd name="connsiteX0" fmla="*/ 14010 w 5330699"/>
              <a:gd name="connsiteY0" fmla="*/ 0 h 3735977"/>
              <a:gd name="connsiteX1" fmla="*/ 5316689 w 5330699"/>
              <a:gd name="connsiteY1" fmla="*/ 0 h 3735977"/>
              <a:gd name="connsiteX2" fmla="*/ 5330699 w 5330699"/>
              <a:gd name="connsiteY2" fmla="*/ 14010 h 3735977"/>
              <a:gd name="connsiteX3" fmla="*/ 5330699 w 5330699"/>
              <a:gd name="connsiteY3" fmla="*/ 3721967 h 3735977"/>
              <a:gd name="connsiteX4" fmla="*/ 5316689 w 5330699"/>
              <a:gd name="connsiteY4" fmla="*/ 3735977 h 3735977"/>
              <a:gd name="connsiteX5" fmla="*/ 14010 w 5330699"/>
              <a:gd name="connsiteY5" fmla="*/ 3735977 h 3735977"/>
              <a:gd name="connsiteX6" fmla="*/ 0 w 5330699"/>
              <a:gd name="connsiteY6" fmla="*/ 3721967 h 3735977"/>
              <a:gd name="connsiteX7" fmla="*/ 0 w 5330699"/>
              <a:gd name="connsiteY7" fmla="*/ 14010 h 3735977"/>
              <a:gd name="connsiteX8" fmla="*/ 14010 w 5330699"/>
              <a:gd name="connsiteY8" fmla="*/ 0 h 373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0699" h="3735977">
                <a:moveTo>
                  <a:pt x="14010" y="0"/>
                </a:moveTo>
                <a:lnTo>
                  <a:pt x="5316689" y="0"/>
                </a:lnTo>
                <a:cubicBezTo>
                  <a:pt x="5324427" y="0"/>
                  <a:pt x="5330699" y="6272"/>
                  <a:pt x="5330699" y="14010"/>
                </a:cubicBezTo>
                <a:lnTo>
                  <a:pt x="5330699" y="3721967"/>
                </a:lnTo>
                <a:cubicBezTo>
                  <a:pt x="5330699" y="3729705"/>
                  <a:pt x="5324427" y="3735977"/>
                  <a:pt x="5316689" y="3735977"/>
                </a:cubicBezTo>
                <a:lnTo>
                  <a:pt x="14010" y="3735977"/>
                </a:lnTo>
                <a:cubicBezTo>
                  <a:pt x="6272" y="3735977"/>
                  <a:pt x="0" y="3729705"/>
                  <a:pt x="0" y="3721967"/>
                </a:cubicBezTo>
                <a:lnTo>
                  <a:pt x="0" y="14010"/>
                </a:lnTo>
                <a:cubicBezTo>
                  <a:pt x="0" y="6272"/>
                  <a:pt x="6272" y="0"/>
                  <a:pt x="14010" y="0"/>
                </a:cubicBezTo>
                <a:close/>
              </a:path>
            </a:pathLst>
          </a:custGeom>
          <a:solidFill>
            <a:schemeClr val="bg1">
              <a:lumMod val="95000"/>
            </a:schemeClr>
          </a:solidFill>
          <a:effectLst/>
        </p:spPr>
        <p:txBody>
          <a:bodyPr wrap="square">
            <a:noAutofit/>
          </a:bodyPr>
          <a:lstStyle>
            <a:lvl1pPr marL="0" indent="0" algn="ctr">
              <a:buNone/>
              <a:defRPr sz="1755">
                <a:solidFill>
                  <a:schemeClr val="tx1">
                    <a:lumMod val="50000"/>
                    <a:lumOff val="50000"/>
                  </a:schemeClr>
                </a:solidFill>
              </a:defRPr>
            </a:lvl1pPr>
          </a:lstStyle>
          <a:p>
            <a:endParaRPr lang="id-ID"/>
          </a:p>
        </p:txBody>
      </p:sp>
    </p:spTree>
  </p:cSld>
  <p:clrMapOvr>
    <a:masterClrMapping/>
  </p:clrMapOvr>
  <p:transition spd="med" advClick="0" advTm="5000">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E5A0FD4-7F0A-4310-906C-0000BDC408E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E18DCF-84F9-4879-B29F-6F30B1249BAA}" type="slidenum">
              <a:rPr lang="zh-CN" altLang="en-US" smtClean="0"/>
            </a:fld>
            <a:endParaRPr lang="zh-CN" altLang="en-US"/>
          </a:p>
        </p:txBody>
      </p:sp>
      <p:pic>
        <p:nvPicPr>
          <p:cNvPr id="7" name="图片 6" descr="5"/>
          <p:cNvPicPr>
            <a:picLocks noChangeAspect="1"/>
          </p:cNvPicPr>
          <p:nvPr userDrawn="1"/>
        </p:nvPicPr>
        <p:blipFill>
          <a:blip r:embed="rId2">
            <a:alphaModFix amt="40000"/>
          </a:blip>
          <a:stretch>
            <a:fillRect/>
          </a:stretch>
        </p:blipFill>
        <p:spPr>
          <a:xfrm>
            <a:off x="0" y="0"/>
            <a:ext cx="12192000" cy="6858000"/>
          </a:xfrm>
          <a:prstGeom prst="rect">
            <a:avLst/>
          </a:prstGeom>
        </p:spPr>
      </p:pic>
      <p:pic>
        <p:nvPicPr>
          <p:cNvPr id="17" name="图片 16" descr="金色logo"/>
          <p:cNvPicPr>
            <a:picLocks noChangeAspect="1"/>
          </p:cNvPicPr>
          <p:nvPr userDrawn="1"/>
        </p:nvPicPr>
        <p:blipFill>
          <a:blip r:embed="rId3"/>
          <a:stretch>
            <a:fillRect/>
          </a:stretch>
        </p:blipFill>
        <p:spPr>
          <a:xfrm>
            <a:off x="10091420" y="-50800"/>
            <a:ext cx="2165985" cy="1178560"/>
          </a:xfrm>
          <a:prstGeom prst="rect">
            <a:avLst/>
          </a:pr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E5A0FD4-7F0A-4310-906C-0000BDC408E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E18DCF-84F9-4879-B29F-6F30B1249BAA}" type="slidenum">
              <a:rPr lang="zh-CN" altLang="en-US" smtClean="0"/>
            </a:fld>
            <a:endParaRPr lang="zh-CN" altLang="en-US"/>
          </a:p>
        </p:txBody>
      </p:sp>
      <p:pic>
        <p:nvPicPr>
          <p:cNvPr id="17" name="图片 16" descr="金色logo"/>
          <p:cNvPicPr>
            <a:picLocks noChangeAspect="1"/>
          </p:cNvPicPr>
          <p:nvPr userDrawn="1"/>
        </p:nvPicPr>
        <p:blipFill>
          <a:blip r:embed="rId2"/>
          <a:stretch>
            <a:fillRect/>
          </a:stretch>
        </p:blipFill>
        <p:spPr>
          <a:xfrm>
            <a:off x="10091420" y="-50800"/>
            <a:ext cx="2165985" cy="1178560"/>
          </a:xfrm>
          <a:prstGeom prst="rect">
            <a:avLst/>
          </a:prstGeom>
        </p:spPr>
      </p:pic>
      <p:sp>
        <p:nvSpPr>
          <p:cNvPr id="20" name="矩形 19"/>
          <p:cNvSpPr/>
          <p:nvPr userDrawn="1"/>
        </p:nvSpPr>
        <p:spPr>
          <a:xfrm>
            <a:off x="0" y="6408420"/>
            <a:ext cx="12192000" cy="449580"/>
          </a:xfrm>
          <a:prstGeom prst="rect">
            <a:avLst/>
          </a:prstGeom>
          <a:gradFill>
            <a:gsLst>
              <a:gs pos="8000">
                <a:srgbClr val="DFBF78">
                  <a:alpha val="100000"/>
                </a:srgbClr>
              </a:gs>
              <a:gs pos="51000">
                <a:schemeClr val="bg1"/>
              </a:gs>
              <a:gs pos="100000">
                <a:srgbClr val="D8B677"/>
              </a:gs>
            </a:gsLst>
            <a:lin ang="0" scaled="1"/>
          </a:gra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文本框 20"/>
          <p:cNvSpPr txBox="1"/>
          <p:nvPr userDrawn="1"/>
        </p:nvSpPr>
        <p:spPr>
          <a:xfrm>
            <a:off x="9610725" y="6476365"/>
            <a:ext cx="2649855" cy="414020"/>
          </a:xfrm>
          <a:prstGeom prst="rect">
            <a:avLst/>
          </a:prstGeom>
          <a:noFill/>
        </p:spPr>
        <p:txBody>
          <a:bodyPr wrap="square" rtlCol="0">
            <a:spAutoFit/>
          </a:bodyPr>
          <a:p>
            <a:pPr algn="just"/>
            <a:r>
              <a:rPr lang="zh-CN" altLang="en-US" sz="1600">
                <a:solidFill>
                  <a:schemeClr val="bg1"/>
                </a:solidFill>
                <a:effectLst>
                  <a:outerShdw blurRad="50800" dist="50800" dir="5400000" algn="ctr" rotWithShape="0">
                    <a:schemeClr val="bg1">
                      <a:lumMod val="50000"/>
                      <a:alpha val="100000"/>
                    </a:schemeClr>
                  </a:outerShdw>
                </a:effectLst>
                <a:latin typeface="汉仪程行简" panose="00020600040101010101" charset="-122"/>
                <a:ea typeface="汉仪程行简" panose="00020600040101010101" charset="-122"/>
                <a:cs typeface="汉仪程行简" panose="00020600040101010101" charset="-122"/>
              </a:rPr>
              <a:t>真诚</a:t>
            </a:r>
            <a:r>
              <a:rPr lang="en-US" altLang="zh-CN">
                <a:solidFill>
                  <a:schemeClr val="bg1"/>
                </a:solidFill>
                <a:effectLst>
                  <a:outerShdw blurRad="50800" dist="50800" dir="5400000" algn="ctr" rotWithShape="0">
                    <a:schemeClr val="bg1">
                      <a:lumMod val="50000"/>
                      <a:alpha val="100000"/>
                    </a:schemeClr>
                  </a:outerShdw>
                </a:effectLst>
                <a:latin typeface="汉仪程行简" panose="00020600040101010101" charset="-122"/>
                <a:ea typeface="汉仪程行简" panose="00020600040101010101" charset="-122"/>
                <a:cs typeface="汉仪程行简" panose="00020600040101010101" charset="-122"/>
              </a:rPr>
              <a:t>·</a:t>
            </a:r>
            <a:r>
              <a:rPr lang="zh-CN" altLang="en-US" sz="2100">
                <a:solidFill>
                  <a:schemeClr val="bg1"/>
                </a:solidFill>
                <a:effectLst>
                  <a:outerShdw blurRad="50800" dist="50800" dir="5400000" algn="ctr" rotWithShape="0">
                    <a:schemeClr val="bg1">
                      <a:lumMod val="50000"/>
                      <a:alpha val="100000"/>
                    </a:schemeClr>
                  </a:outerShdw>
                </a:effectLst>
                <a:latin typeface="汉仪程行简" panose="00020600040101010101" charset="-122"/>
                <a:ea typeface="汉仪程行简" panose="00020600040101010101" charset="-122"/>
                <a:cs typeface="汉仪程行简" panose="00020600040101010101" charset="-122"/>
              </a:rPr>
              <a:t>服务</a:t>
            </a:r>
            <a:r>
              <a:rPr lang="en-US" altLang="zh-CN" sz="1600">
                <a:solidFill>
                  <a:schemeClr val="bg1"/>
                </a:solidFill>
                <a:effectLst>
                  <a:outerShdw blurRad="50800" dist="50800" dir="5400000" algn="ctr" rotWithShape="0">
                    <a:schemeClr val="bg1">
                      <a:lumMod val="50000"/>
                      <a:alpha val="100000"/>
                    </a:schemeClr>
                  </a:outerShdw>
                </a:effectLst>
                <a:latin typeface="汉仪程行简" panose="00020600040101010101" charset="-122"/>
                <a:ea typeface="汉仪程行简" panose="00020600040101010101" charset="-122"/>
                <a:cs typeface="汉仪程行简" panose="00020600040101010101" charset="-122"/>
              </a:rPr>
              <a:t>·</a:t>
            </a:r>
            <a:r>
              <a:rPr lang="zh-CN" altLang="en-US" sz="1600">
                <a:solidFill>
                  <a:schemeClr val="bg1"/>
                </a:solidFill>
                <a:effectLst>
                  <a:outerShdw blurRad="50800" dist="50800" dir="5400000" algn="ctr" rotWithShape="0">
                    <a:schemeClr val="bg1">
                      <a:lumMod val="50000"/>
                      <a:alpha val="100000"/>
                    </a:schemeClr>
                  </a:outerShdw>
                </a:effectLst>
                <a:latin typeface="汉仪程行简" panose="00020600040101010101" charset="-122"/>
                <a:ea typeface="汉仪程行简" panose="00020600040101010101" charset="-122"/>
                <a:cs typeface="汉仪程行简" panose="00020600040101010101" charset="-122"/>
              </a:rPr>
              <a:t>品质</a:t>
            </a:r>
            <a:r>
              <a:rPr lang="en-US" altLang="zh-CN" sz="1600">
                <a:solidFill>
                  <a:schemeClr val="bg1"/>
                </a:solidFill>
                <a:effectLst>
                  <a:outerShdw blurRad="50800" dist="50800" dir="5400000" algn="ctr" rotWithShape="0">
                    <a:schemeClr val="bg1">
                      <a:lumMod val="50000"/>
                      <a:alpha val="100000"/>
                    </a:schemeClr>
                  </a:outerShdw>
                </a:effectLst>
                <a:latin typeface="汉仪程行简" panose="00020600040101010101" charset="-122"/>
                <a:ea typeface="汉仪程行简" panose="00020600040101010101" charset="-122"/>
                <a:cs typeface="汉仪程行简" panose="00020600040101010101" charset="-122"/>
              </a:rPr>
              <a:t>·</a:t>
            </a:r>
            <a:r>
              <a:rPr lang="zh-CN" altLang="en-US" sz="1600">
                <a:solidFill>
                  <a:schemeClr val="bg1"/>
                </a:solidFill>
                <a:effectLst>
                  <a:outerShdw blurRad="50800" dist="50800" dir="5400000" algn="ctr" rotWithShape="0">
                    <a:schemeClr val="bg1">
                      <a:lumMod val="50000"/>
                      <a:alpha val="100000"/>
                    </a:schemeClr>
                  </a:outerShdw>
                </a:effectLst>
                <a:latin typeface="汉仪程行简" panose="00020600040101010101" charset="-122"/>
                <a:ea typeface="汉仪程行简" panose="00020600040101010101" charset="-122"/>
                <a:cs typeface="汉仪程行简" panose="00020600040101010101" charset="-122"/>
              </a:rPr>
              <a:t>信任</a:t>
            </a:r>
            <a:endParaRPr lang="zh-CN" altLang="en-US" sz="1600">
              <a:solidFill>
                <a:schemeClr val="bg1"/>
              </a:solidFill>
              <a:effectLst>
                <a:outerShdw blurRad="50800" dist="50800" dir="5400000" algn="ctr" rotWithShape="0">
                  <a:schemeClr val="bg1">
                    <a:lumMod val="50000"/>
                    <a:alpha val="100000"/>
                  </a:schemeClr>
                </a:outerShdw>
              </a:effectLst>
              <a:latin typeface="汉仪程行简" panose="00020600040101010101" charset="-122"/>
              <a:ea typeface="汉仪程行简" panose="00020600040101010101" charset="-122"/>
              <a:cs typeface="汉仪程行简" panose="00020600040101010101" charset="-122"/>
            </a:endParaRPr>
          </a:p>
        </p:txBody>
      </p:sp>
      <p:sp>
        <p:nvSpPr>
          <p:cNvPr id="22" name="文本框 21"/>
          <p:cNvSpPr txBox="1"/>
          <p:nvPr userDrawn="1"/>
        </p:nvSpPr>
        <p:spPr>
          <a:xfrm>
            <a:off x="157480" y="6495415"/>
            <a:ext cx="2649855" cy="337185"/>
          </a:xfrm>
          <a:prstGeom prst="rect">
            <a:avLst/>
          </a:prstGeom>
          <a:noFill/>
        </p:spPr>
        <p:txBody>
          <a:bodyPr wrap="square" rtlCol="0">
            <a:spAutoFit/>
          </a:bodyPr>
          <a:p>
            <a:pPr algn="just"/>
            <a:r>
              <a:rPr lang="zh-CN" altLang="en-US" sz="1600">
                <a:solidFill>
                  <a:schemeClr val="bg1"/>
                </a:solidFill>
                <a:effectLst>
                  <a:outerShdw blurRad="50800" dist="38100" dir="2700000" algn="tl" rotWithShape="0">
                    <a:schemeClr val="bg1">
                      <a:lumMod val="50000"/>
                      <a:alpha val="40000"/>
                    </a:schemeClr>
                  </a:outerShdw>
                </a:effectLst>
                <a:latin typeface="汉仪程行简" panose="00020600040101010101" charset="-122"/>
                <a:ea typeface="汉仪程行简" panose="00020600040101010101" charset="-122"/>
                <a:cs typeface="汉仪春然手书简" panose="00020600040101010101" charset="-122"/>
                <a:sym typeface="方正小标宋简体" panose="02000000000000000000" charset="-122"/>
              </a:rPr>
              <a:t>一切美好皆在媛颂悄然绽放</a:t>
            </a:r>
            <a:endParaRPr lang="zh-CN" altLang="en-US" sz="1600">
              <a:solidFill>
                <a:schemeClr val="bg1"/>
              </a:solidFill>
              <a:effectLst>
                <a:outerShdw blurRad="50800" dist="38100" dir="2700000" algn="tl" rotWithShape="0">
                  <a:schemeClr val="bg1">
                    <a:lumMod val="50000"/>
                    <a:alpha val="40000"/>
                  </a:schemeClr>
                </a:outerShdw>
              </a:effectLst>
              <a:latin typeface="汉仪程行简" panose="00020600040101010101" charset="-122"/>
              <a:ea typeface="汉仪程行简" panose="00020600040101010101" charset="-122"/>
              <a:cs typeface="汉仪春然手书简" panose="00020600040101010101" charset="-122"/>
              <a:sym typeface="方正小标宋简体" panose="02000000000000000000" charset="-122"/>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E5A0FD4-7F0A-4310-906C-0000BDC408E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E18DCF-84F9-4879-B29F-6F30B1249BAA}" type="slidenum">
              <a:rPr lang="zh-CN" altLang="en-US" smtClean="0"/>
            </a:fld>
            <a:endParaRPr lang="zh-CN" altLang="en-US"/>
          </a:p>
        </p:txBody>
      </p:sp>
      <p:pic>
        <p:nvPicPr>
          <p:cNvPr id="18" name="图片 17" descr="金色logo"/>
          <p:cNvPicPr>
            <a:picLocks noChangeAspect="1"/>
          </p:cNvPicPr>
          <p:nvPr userDrawn="1"/>
        </p:nvPicPr>
        <p:blipFill>
          <a:blip r:embed="rId2"/>
          <a:stretch>
            <a:fillRect/>
          </a:stretch>
        </p:blipFill>
        <p:spPr>
          <a:xfrm>
            <a:off x="10091420" y="-50800"/>
            <a:ext cx="2165985" cy="1178560"/>
          </a:xfrm>
          <a:prstGeom prst="rect">
            <a:avLst/>
          </a:prstGeom>
        </p:spPr>
      </p:pic>
      <p:sp>
        <p:nvSpPr>
          <p:cNvPr id="3" name="矩形 2"/>
          <p:cNvSpPr/>
          <p:nvPr userDrawn="1"/>
        </p:nvSpPr>
        <p:spPr>
          <a:xfrm>
            <a:off x="0" y="6408420"/>
            <a:ext cx="12192000" cy="449580"/>
          </a:xfrm>
          <a:prstGeom prst="rect">
            <a:avLst/>
          </a:prstGeom>
          <a:gradFill>
            <a:gsLst>
              <a:gs pos="8000">
                <a:srgbClr val="DFBF78">
                  <a:alpha val="100000"/>
                </a:srgbClr>
              </a:gs>
              <a:gs pos="51000">
                <a:schemeClr val="bg1"/>
              </a:gs>
              <a:gs pos="100000">
                <a:srgbClr val="D8B677"/>
              </a:gs>
            </a:gsLst>
            <a:lin ang="0" scaled="1"/>
          </a:gra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userDrawn="1"/>
        </p:nvSpPr>
        <p:spPr>
          <a:xfrm>
            <a:off x="9610725" y="6476365"/>
            <a:ext cx="2649855" cy="414020"/>
          </a:xfrm>
          <a:prstGeom prst="rect">
            <a:avLst/>
          </a:prstGeom>
          <a:noFill/>
        </p:spPr>
        <p:txBody>
          <a:bodyPr wrap="square" rtlCol="0">
            <a:spAutoFit/>
          </a:bodyPr>
          <a:p>
            <a:pPr algn="just"/>
            <a:r>
              <a:rPr lang="zh-CN" altLang="en-US" sz="1600">
                <a:solidFill>
                  <a:schemeClr val="bg1"/>
                </a:solidFill>
                <a:effectLst>
                  <a:outerShdw blurRad="50800" dist="50800" dir="5400000" algn="ctr" rotWithShape="0">
                    <a:schemeClr val="bg1">
                      <a:lumMod val="50000"/>
                      <a:alpha val="100000"/>
                    </a:schemeClr>
                  </a:outerShdw>
                </a:effectLst>
                <a:latin typeface="汉仪程行简" panose="00020600040101010101" charset="-122"/>
                <a:ea typeface="汉仪程行简" panose="00020600040101010101" charset="-122"/>
                <a:cs typeface="汉仪程行简" panose="00020600040101010101" charset="-122"/>
              </a:rPr>
              <a:t>真诚</a:t>
            </a:r>
            <a:r>
              <a:rPr lang="en-US" altLang="zh-CN">
                <a:solidFill>
                  <a:schemeClr val="bg1"/>
                </a:solidFill>
                <a:effectLst>
                  <a:outerShdw blurRad="50800" dist="50800" dir="5400000" algn="ctr" rotWithShape="0">
                    <a:schemeClr val="bg1">
                      <a:lumMod val="50000"/>
                      <a:alpha val="100000"/>
                    </a:schemeClr>
                  </a:outerShdw>
                </a:effectLst>
                <a:latin typeface="汉仪程行简" panose="00020600040101010101" charset="-122"/>
                <a:ea typeface="汉仪程行简" panose="00020600040101010101" charset="-122"/>
                <a:cs typeface="汉仪程行简" panose="00020600040101010101" charset="-122"/>
              </a:rPr>
              <a:t>·</a:t>
            </a:r>
            <a:r>
              <a:rPr lang="zh-CN" altLang="en-US" sz="2100">
                <a:solidFill>
                  <a:schemeClr val="bg1"/>
                </a:solidFill>
                <a:effectLst>
                  <a:outerShdw blurRad="50800" dist="50800" dir="5400000" algn="ctr" rotWithShape="0">
                    <a:schemeClr val="bg1">
                      <a:lumMod val="50000"/>
                      <a:alpha val="100000"/>
                    </a:schemeClr>
                  </a:outerShdw>
                </a:effectLst>
                <a:latin typeface="汉仪程行简" panose="00020600040101010101" charset="-122"/>
                <a:ea typeface="汉仪程行简" panose="00020600040101010101" charset="-122"/>
                <a:cs typeface="汉仪程行简" panose="00020600040101010101" charset="-122"/>
              </a:rPr>
              <a:t>服务</a:t>
            </a:r>
            <a:r>
              <a:rPr lang="en-US" altLang="zh-CN" sz="1600">
                <a:solidFill>
                  <a:schemeClr val="bg1"/>
                </a:solidFill>
                <a:effectLst>
                  <a:outerShdw blurRad="50800" dist="50800" dir="5400000" algn="ctr" rotWithShape="0">
                    <a:schemeClr val="bg1">
                      <a:lumMod val="50000"/>
                      <a:alpha val="100000"/>
                    </a:schemeClr>
                  </a:outerShdw>
                </a:effectLst>
                <a:latin typeface="汉仪程行简" panose="00020600040101010101" charset="-122"/>
                <a:ea typeface="汉仪程行简" panose="00020600040101010101" charset="-122"/>
                <a:cs typeface="汉仪程行简" panose="00020600040101010101" charset="-122"/>
              </a:rPr>
              <a:t>·</a:t>
            </a:r>
            <a:r>
              <a:rPr lang="zh-CN" altLang="en-US" sz="1600">
                <a:solidFill>
                  <a:schemeClr val="bg1"/>
                </a:solidFill>
                <a:effectLst>
                  <a:outerShdw blurRad="50800" dist="50800" dir="5400000" algn="ctr" rotWithShape="0">
                    <a:schemeClr val="bg1">
                      <a:lumMod val="50000"/>
                      <a:alpha val="100000"/>
                    </a:schemeClr>
                  </a:outerShdw>
                </a:effectLst>
                <a:latin typeface="汉仪程行简" panose="00020600040101010101" charset="-122"/>
                <a:ea typeface="汉仪程行简" panose="00020600040101010101" charset="-122"/>
                <a:cs typeface="汉仪程行简" panose="00020600040101010101" charset="-122"/>
              </a:rPr>
              <a:t>品质</a:t>
            </a:r>
            <a:r>
              <a:rPr lang="en-US" altLang="zh-CN" sz="1600">
                <a:solidFill>
                  <a:schemeClr val="bg1"/>
                </a:solidFill>
                <a:effectLst>
                  <a:outerShdw blurRad="50800" dist="50800" dir="5400000" algn="ctr" rotWithShape="0">
                    <a:schemeClr val="bg1">
                      <a:lumMod val="50000"/>
                      <a:alpha val="100000"/>
                    </a:schemeClr>
                  </a:outerShdw>
                </a:effectLst>
                <a:latin typeface="汉仪程行简" panose="00020600040101010101" charset="-122"/>
                <a:ea typeface="汉仪程行简" panose="00020600040101010101" charset="-122"/>
                <a:cs typeface="汉仪程行简" panose="00020600040101010101" charset="-122"/>
              </a:rPr>
              <a:t>·</a:t>
            </a:r>
            <a:r>
              <a:rPr lang="zh-CN" altLang="en-US" sz="1600">
                <a:solidFill>
                  <a:schemeClr val="bg1"/>
                </a:solidFill>
                <a:effectLst>
                  <a:outerShdw blurRad="50800" dist="50800" dir="5400000" algn="ctr" rotWithShape="0">
                    <a:schemeClr val="bg1">
                      <a:lumMod val="50000"/>
                      <a:alpha val="100000"/>
                    </a:schemeClr>
                  </a:outerShdw>
                </a:effectLst>
                <a:latin typeface="汉仪程行简" panose="00020600040101010101" charset="-122"/>
                <a:ea typeface="汉仪程行简" panose="00020600040101010101" charset="-122"/>
                <a:cs typeface="汉仪程行简" panose="00020600040101010101" charset="-122"/>
              </a:rPr>
              <a:t>信任</a:t>
            </a:r>
            <a:endParaRPr lang="zh-CN" altLang="en-US" sz="1600">
              <a:solidFill>
                <a:schemeClr val="bg1"/>
              </a:solidFill>
              <a:effectLst>
                <a:outerShdw blurRad="50800" dist="50800" dir="5400000" algn="ctr" rotWithShape="0">
                  <a:schemeClr val="bg1">
                    <a:lumMod val="50000"/>
                    <a:alpha val="100000"/>
                  </a:schemeClr>
                </a:outerShdw>
              </a:effectLst>
              <a:latin typeface="汉仪程行简" panose="00020600040101010101" charset="-122"/>
              <a:ea typeface="汉仪程行简" panose="00020600040101010101" charset="-122"/>
              <a:cs typeface="汉仪程行简" panose="00020600040101010101" charset="-122"/>
            </a:endParaRPr>
          </a:p>
        </p:txBody>
      </p:sp>
      <p:sp>
        <p:nvSpPr>
          <p:cNvPr id="15" name="文本框 14"/>
          <p:cNvSpPr txBox="1"/>
          <p:nvPr userDrawn="1"/>
        </p:nvSpPr>
        <p:spPr>
          <a:xfrm>
            <a:off x="157480" y="6495415"/>
            <a:ext cx="2649855" cy="337185"/>
          </a:xfrm>
          <a:prstGeom prst="rect">
            <a:avLst/>
          </a:prstGeom>
          <a:noFill/>
        </p:spPr>
        <p:txBody>
          <a:bodyPr wrap="square" rtlCol="0">
            <a:spAutoFit/>
          </a:bodyPr>
          <a:p>
            <a:pPr algn="just"/>
            <a:r>
              <a:rPr lang="zh-CN" altLang="en-US" sz="1600">
                <a:solidFill>
                  <a:schemeClr val="bg1"/>
                </a:solidFill>
                <a:effectLst>
                  <a:outerShdw blurRad="50800" dist="38100" dir="2700000" algn="tl" rotWithShape="0">
                    <a:schemeClr val="bg1">
                      <a:lumMod val="50000"/>
                      <a:alpha val="40000"/>
                    </a:schemeClr>
                  </a:outerShdw>
                </a:effectLst>
                <a:latin typeface="汉仪程行简" panose="00020600040101010101" charset="-122"/>
                <a:ea typeface="汉仪程行简" panose="00020600040101010101" charset="-122"/>
                <a:cs typeface="汉仪春然手书简" panose="00020600040101010101" charset="-122"/>
                <a:sym typeface="方正小标宋简体" panose="02000000000000000000" charset="-122"/>
              </a:rPr>
              <a:t>一切美好皆在媛颂悄然绽放</a:t>
            </a:r>
            <a:endParaRPr lang="zh-CN" altLang="en-US" sz="1600">
              <a:solidFill>
                <a:schemeClr val="bg1"/>
              </a:solidFill>
              <a:effectLst>
                <a:outerShdw blurRad="50800" dist="38100" dir="2700000" algn="tl" rotWithShape="0">
                  <a:schemeClr val="bg1">
                    <a:lumMod val="50000"/>
                    <a:alpha val="40000"/>
                  </a:schemeClr>
                </a:outerShdw>
              </a:effectLst>
              <a:latin typeface="汉仪程行简" panose="00020600040101010101" charset="-122"/>
              <a:ea typeface="汉仪程行简" panose="00020600040101010101" charset="-122"/>
              <a:cs typeface="汉仪春然手书简" panose="00020600040101010101" charset="-122"/>
              <a:sym typeface="方正小标宋简体" panose="02000000000000000000" charset="-122"/>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9E5A0FD4-7F0A-4310-906C-0000BDC408E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E18DCF-84F9-4879-B29F-6F30B1249BAA}" type="slidenum">
              <a:rPr lang="zh-CN" altLang="en-US" smtClean="0"/>
            </a:fld>
            <a:endParaRPr lang="zh-CN" altLang="en-US"/>
          </a:p>
        </p:txBody>
      </p:sp>
      <p:sp>
        <p:nvSpPr>
          <p:cNvPr id="13" name="文本框 12"/>
          <p:cNvSpPr txBox="1"/>
          <p:nvPr userDrawn="1"/>
        </p:nvSpPr>
        <p:spPr>
          <a:xfrm>
            <a:off x="9607550" y="6473190"/>
            <a:ext cx="2649855" cy="414020"/>
          </a:xfrm>
          <a:prstGeom prst="rect">
            <a:avLst/>
          </a:prstGeom>
          <a:noFill/>
        </p:spPr>
        <p:txBody>
          <a:bodyPr wrap="square" rtlCol="0">
            <a:spAutoFit/>
          </a:bodyPr>
          <a:p>
            <a:pPr algn="just"/>
            <a:r>
              <a:rPr lang="zh-CN" altLang="en-US" sz="1600">
                <a:solidFill>
                  <a:schemeClr val="bg1"/>
                </a:solidFill>
                <a:latin typeface="汉仪程行简" panose="00020600040101010101" charset="-122"/>
                <a:ea typeface="汉仪程行简" panose="00020600040101010101" charset="-122"/>
                <a:cs typeface="汉仪程行简" panose="00020600040101010101" charset="-122"/>
              </a:rPr>
              <a:t>真</a:t>
            </a:r>
            <a:r>
              <a:rPr lang="en-US" altLang="zh-CN">
                <a:solidFill>
                  <a:schemeClr val="bg1"/>
                </a:solidFill>
                <a:latin typeface="汉仪程行简" panose="00020600040101010101" charset="-122"/>
                <a:ea typeface="汉仪程行简" panose="00020600040101010101" charset="-122"/>
                <a:cs typeface="汉仪程行简" panose="00020600040101010101" charset="-122"/>
              </a:rPr>
              <a:t>·</a:t>
            </a:r>
            <a:r>
              <a:rPr lang="zh-CN" altLang="en-US" sz="2100">
                <a:solidFill>
                  <a:schemeClr val="bg1"/>
                </a:solidFill>
                <a:latin typeface="汉仪程行简" panose="00020600040101010101" charset="-122"/>
                <a:ea typeface="汉仪程行简" panose="00020600040101010101" charset="-122"/>
                <a:cs typeface="汉仪程行简" panose="00020600040101010101" charset="-122"/>
              </a:rPr>
              <a:t>服务</a:t>
            </a:r>
            <a:r>
              <a:rPr lang="en-US" altLang="zh-CN" sz="1600">
                <a:solidFill>
                  <a:schemeClr val="bg1"/>
                </a:solidFill>
                <a:latin typeface="汉仪程行简" panose="00020600040101010101" charset="-122"/>
                <a:ea typeface="汉仪程行简" panose="00020600040101010101" charset="-122"/>
                <a:cs typeface="汉仪程行简" panose="00020600040101010101" charset="-122"/>
              </a:rPr>
              <a:t>·</a:t>
            </a:r>
            <a:r>
              <a:rPr lang="zh-CN" altLang="en-US" sz="1600">
                <a:solidFill>
                  <a:schemeClr val="bg1"/>
                </a:solidFill>
                <a:latin typeface="汉仪程行简" panose="00020600040101010101" charset="-122"/>
                <a:ea typeface="汉仪程行简" panose="00020600040101010101" charset="-122"/>
                <a:cs typeface="汉仪程行简" panose="00020600040101010101" charset="-122"/>
              </a:rPr>
              <a:t>品质</a:t>
            </a:r>
            <a:r>
              <a:rPr lang="en-US" altLang="zh-CN" sz="1600">
                <a:solidFill>
                  <a:schemeClr val="bg1"/>
                </a:solidFill>
                <a:latin typeface="汉仪程行简" panose="00020600040101010101" charset="-122"/>
                <a:ea typeface="汉仪程行简" panose="00020600040101010101" charset="-122"/>
                <a:cs typeface="汉仪程行简" panose="00020600040101010101" charset="-122"/>
              </a:rPr>
              <a:t>·</a:t>
            </a:r>
            <a:r>
              <a:rPr lang="zh-CN" altLang="en-US" sz="1600">
                <a:solidFill>
                  <a:schemeClr val="bg1"/>
                </a:solidFill>
                <a:latin typeface="汉仪程行简" panose="00020600040101010101" charset="-122"/>
                <a:ea typeface="汉仪程行简" panose="00020600040101010101" charset="-122"/>
                <a:cs typeface="汉仪程行简" panose="00020600040101010101" charset="-122"/>
              </a:rPr>
              <a:t>信任</a:t>
            </a:r>
            <a:endParaRPr lang="zh-CN" altLang="en-US" sz="1600">
              <a:solidFill>
                <a:schemeClr val="bg1"/>
              </a:solidFill>
              <a:latin typeface="汉仪程行简" panose="00020600040101010101" charset="-122"/>
              <a:ea typeface="汉仪程行简" panose="00020600040101010101" charset="-122"/>
              <a:cs typeface="汉仪程行简" panose="00020600040101010101" charset="-122"/>
            </a:endParaRPr>
          </a:p>
        </p:txBody>
      </p:sp>
      <p:sp>
        <p:nvSpPr>
          <p:cNvPr id="2" name="矩形 1"/>
          <p:cNvSpPr/>
          <p:nvPr userDrawn="1"/>
        </p:nvSpPr>
        <p:spPr>
          <a:xfrm>
            <a:off x="0" y="6408420"/>
            <a:ext cx="12192000" cy="449580"/>
          </a:xfrm>
          <a:prstGeom prst="rect">
            <a:avLst/>
          </a:prstGeom>
          <a:gradFill>
            <a:gsLst>
              <a:gs pos="8000">
                <a:srgbClr val="DFBF78">
                  <a:alpha val="100000"/>
                </a:srgbClr>
              </a:gs>
              <a:gs pos="51000">
                <a:schemeClr val="bg1"/>
              </a:gs>
              <a:gs pos="100000">
                <a:srgbClr val="D8B677"/>
              </a:gs>
            </a:gsLst>
            <a:lin ang="0" scaled="1"/>
          </a:gra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userDrawn="1"/>
        </p:nvSpPr>
        <p:spPr>
          <a:xfrm>
            <a:off x="9610725" y="6476365"/>
            <a:ext cx="2649855" cy="414020"/>
          </a:xfrm>
          <a:prstGeom prst="rect">
            <a:avLst/>
          </a:prstGeom>
          <a:noFill/>
        </p:spPr>
        <p:txBody>
          <a:bodyPr wrap="square" rtlCol="0">
            <a:spAutoFit/>
          </a:bodyPr>
          <a:p>
            <a:pPr algn="just"/>
            <a:r>
              <a:rPr lang="zh-CN" altLang="en-US" sz="1600">
                <a:solidFill>
                  <a:schemeClr val="bg1"/>
                </a:solidFill>
                <a:effectLst>
                  <a:outerShdw blurRad="50800" dist="50800" dir="5400000" algn="ctr" rotWithShape="0">
                    <a:schemeClr val="bg1">
                      <a:lumMod val="50000"/>
                      <a:alpha val="100000"/>
                    </a:schemeClr>
                  </a:outerShdw>
                </a:effectLst>
                <a:latin typeface="汉仪程行简" panose="00020600040101010101" charset="-122"/>
                <a:ea typeface="汉仪程行简" panose="00020600040101010101" charset="-122"/>
                <a:cs typeface="汉仪程行简" panose="00020600040101010101" charset="-122"/>
              </a:rPr>
              <a:t>真诚</a:t>
            </a:r>
            <a:r>
              <a:rPr lang="en-US" altLang="zh-CN">
                <a:solidFill>
                  <a:schemeClr val="bg1"/>
                </a:solidFill>
                <a:effectLst>
                  <a:outerShdw blurRad="50800" dist="50800" dir="5400000" algn="ctr" rotWithShape="0">
                    <a:schemeClr val="bg1">
                      <a:lumMod val="50000"/>
                      <a:alpha val="100000"/>
                    </a:schemeClr>
                  </a:outerShdw>
                </a:effectLst>
                <a:latin typeface="汉仪程行简" panose="00020600040101010101" charset="-122"/>
                <a:ea typeface="汉仪程行简" panose="00020600040101010101" charset="-122"/>
                <a:cs typeface="汉仪程行简" panose="00020600040101010101" charset="-122"/>
              </a:rPr>
              <a:t>·</a:t>
            </a:r>
            <a:r>
              <a:rPr lang="zh-CN" altLang="en-US" sz="2100">
                <a:solidFill>
                  <a:schemeClr val="bg1"/>
                </a:solidFill>
                <a:effectLst>
                  <a:outerShdw blurRad="50800" dist="50800" dir="5400000" algn="ctr" rotWithShape="0">
                    <a:schemeClr val="bg1">
                      <a:lumMod val="50000"/>
                      <a:alpha val="100000"/>
                    </a:schemeClr>
                  </a:outerShdw>
                </a:effectLst>
                <a:latin typeface="汉仪程行简" panose="00020600040101010101" charset="-122"/>
                <a:ea typeface="汉仪程行简" panose="00020600040101010101" charset="-122"/>
                <a:cs typeface="汉仪程行简" panose="00020600040101010101" charset="-122"/>
              </a:rPr>
              <a:t>服务</a:t>
            </a:r>
            <a:r>
              <a:rPr lang="en-US" altLang="zh-CN" sz="1600">
                <a:solidFill>
                  <a:schemeClr val="bg1"/>
                </a:solidFill>
                <a:effectLst>
                  <a:outerShdw blurRad="50800" dist="50800" dir="5400000" algn="ctr" rotWithShape="0">
                    <a:schemeClr val="bg1">
                      <a:lumMod val="50000"/>
                      <a:alpha val="100000"/>
                    </a:schemeClr>
                  </a:outerShdw>
                </a:effectLst>
                <a:latin typeface="汉仪程行简" panose="00020600040101010101" charset="-122"/>
                <a:ea typeface="汉仪程行简" panose="00020600040101010101" charset="-122"/>
                <a:cs typeface="汉仪程行简" panose="00020600040101010101" charset="-122"/>
              </a:rPr>
              <a:t>·</a:t>
            </a:r>
            <a:r>
              <a:rPr lang="zh-CN" altLang="en-US" sz="1600">
                <a:solidFill>
                  <a:schemeClr val="bg1"/>
                </a:solidFill>
                <a:effectLst>
                  <a:outerShdw blurRad="50800" dist="50800" dir="5400000" algn="ctr" rotWithShape="0">
                    <a:schemeClr val="bg1">
                      <a:lumMod val="50000"/>
                      <a:alpha val="100000"/>
                    </a:schemeClr>
                  </a:outerShdw>
                </a:effectLst>
                <a:latin typeface="汉仪程行简" panose="00020600040101010101" charset="-122"/>
                <a:ea typeface="汉仪程行简" panose="00020600040101010101" charset="-122"/>
                <a:cs typeface="汉仪程行简" panose="00020600040101010101" charset="-122"/>
              </a:rPr>
              <a:t>品质</a:t>
            </a:r>
            <a:r>
              <a:rPr lang="en-US" altLang="zh-CN" sz="1600">
                <a:solidFill>
                  <a:schemeClr val="bg1"/>
                </a:solidFill>
                <a:effectLst>
                  <a:outerShdw blurRad="50800" dist="50800" dir="5400000" algn="ctr" rotWithShape="0">
                    <a:schemeClr val="bg1">
                      <a:lumMod val="50000"/>
                      <a:alpha val="100000"/>
                    </a:schemeClr>
                  </a:outerShdw>
                </a:effectLst>
                <a:latin typeface="汉仪程行简" panose="00020600040101010101" charset="-122"/>
                <a:ea typeface="汉仪程行简" panose="00020600040101010101" charset="-122"/>
                <a:cs typeface="汉仪程行简" panose="00020600040101010101" charset="-122"/>
              </a:rPr>
              <a:t>·</a:t>
            </a:r>
            <a:r>
              <a:rPr lang="zh-CN" altLang="en-US" sz="1600">
                <a:solidFill>
                  <a:schemeClr val="bg1"/>
                </a:solidFill>
                <a:effectLst>
                  <a:outerShdw blurRad="50800" dist="50800" dir="5400000" algn="ctr" rotWithShape="0">
                    <a:schemeClr val="bg1">
                      <a:lumMod val="50000"/>
                      <a:alpha val="100000"/>
                    </a:schemeClr>
                  </a:outerShdw>
                </a:effectLst>
                <a:latin typeface="汉仪程行简" panose="00020600040101010101" charset="-122"/>
                <a:ea typeface="汉仪程行简" panose="00020600040101010101" charset="-122"/>
                <a:cs typeface="汉仪程行简" panose="00020600040101010101" charset="-122"/>
              </a:rPr>
              <a:t>信任</a:t>
            </a:r>
            <a:endParaRPr lang="zh-CN" altLang="en-US" sz="1600">
              <a:solidFill>
                <a:schemeClr val="bg1"/>
              </a:solidFill>
              <a:effectLst>
                <a:outerShdw blurRad="50800" dist="50800" dir="5400000" algn="ctr" rotWithShape="0">
                  <a:schemeClr val="bg1">
                    <a:lumMod val="50000"/>
                    <a:alpha val="100000"/>
                  </a:schemeClr>
                </a:outerShdw>
              </a:effectLst>
              <a:latin typeface="汉仪程行简" panose="00020600040101010101" charset="-122"/>
              <a:ea typeface="汉仪程行简" panose="00020600040101010101" charset="-122"/>
              <a:cs typeface="汉仪程行简" panose="00020600040101010101" charset="-122"/>
            </a:endParaRPr>
          </a:p>
        </p:txBody>
      </p:sp>
      <p:sp>
        <p:nvSpPr>
          <p:cNvPr id="15" name="文本框 14"/>
          <p:cNvSpPr txBox="1"/>
          <p:nvPr userDrawn="1"/>
        </p:nvSpPr>
        <p:spPr>
          <a:xfrm>
            <a:off x="157480" y="6495415"/>
            <a:ext cx="2649855" cy="337185"/>
          </a:xfrm>
          <a:prstGeom prst="rect">
            <a:avLst/>
          </a:prstGeom>
          <a:noFill/>
        </p:spPr>
        <p:txBody>
          <a:bodyPr wrap="square" rtlCol="0">
            <a:spAutoFit/>
          </a:bodyPr>
          <a:p>
            <a:pPr algn="just"/>
            <a:r>
              <a:rPr lang="zh-CN" altLang="en-US" sz="1600">
                <a:solidFill>
                  <a:schemeClr val="bg1"/>
                </a:solidFill>
                <a:effectLst>
                  <a:outerShdw blurRad="50800" dist="38100" dir="2700000" algn="tl" rotWithShape="0">
                    <a:schemeClr val="bg1">
                      <a:lumMod val="50000"/>
                      <a:alpha val="40000"/>
                    </a:schemeClr>
                  </a:outerShdw>
                </a:effectLst>
                <a:latin typeface="汉仪程行简" panose="00020600040101010101" charset="-122"/>
                <a:ea typeface="汉仪程行简" panose="00020600040101010101" charset="-122"/>
                <a:cs typeface="汉仪春然手书简" panose="00020600040101010101" charset="-122"/>
                <a:sym typeface="方正小标宋简体" panose="02000000000000000000" charset="-122"/>
              </a:rPr>
              <a:t>一切美好皆在媛颂悄然绽放</a:t>
            </a:r>
            <a:endParaRPr lang="zh-CN" altLang="en-US" sz="1600">
              <a:solidFill>
                <a:schemeClr val="bg1"/>
              </a:solidFill>
              <a:effectLst>
                <a:outerShdw blurRad="50800" dist="38100" dir="2700000" algn="tl" rotWithShape="0">
                  <a:schemeClr val="bg1">
                    <a:lumMod val="50000"/>
                    <a:alpha val="40000"/>
                  </a:schemeClr>
                </a:outerShdw>
              </a:effectLst>
              <a:latin typeface="汉仪程行简" panose="00020600040101010101" charset="-122"/>
              <a:ea typeface="汉仪程行简" panose="00020600040101010101" charset="-122"/>
              <a:cs typeface="汉仪春然手书简" panose="00020600040101010101" charset="-122"/>
              <a:sym typeface="方正小标宋简体" panose="02000000000000000000" charset="-122"/>
            </a:endParaRPr>
          </a:p>
        </p:txBody>
      </p:sp>
      <p:pic>
        <p:nvPicPr>
          <p:cNvPr id="18" name="图片 17" descr="金色logo"/>
          <p:cNvPicPr>
            <a:picLocks noChangeAspect="1"/>
          </p:cNvPicPr>
          <p:nvPr userDrawn="1"/>
        </p:nvPicPr>
        <p:blipFill>
          <a:blip r:embed="rId2"/>
          <a:stretch>
            <a:fillRect/>
          </a:stretch>
        </p:blipFill>
        <p:spPr>
          <a:xfrm>
            <a:off x="10091420" y="-50800"/>
            <a:ext cx="2165985" cy="1178560"/>
          </a:xfrm>
          <a:prstGeom prst="rect">
            <a:avLst/>
          </a:prstGeom>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2_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9E5A0FD4-7F0A-4310-906C-0000BDC408E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E18DCF-84F9-4879-B29F-6F30B1249BAA}" type="slidenum">
              <a:rPr lang="zh-CN" altLang="en-US" smtClean="0"/>
            </a:fld>
            <a:endParaRPr lang="zh-CN" altLang="en-US"/>
          </a:p>
        </p:txBody>
      </p:sp>
      <p:pic>
        <p:nvPicPr>
          <p:cNvPr id="3" name="图片 2" descr="金色logo"/>
          <p:cNvPicPr>
            <a:picLocks noChangeAspect="1"/>
          </p:cNvPicPr>
          <p:nvPr userDrawn="1"/>
        </p:nvPicPr>
        <p:blipFill>
          <a:blip r:embed="rId2"/>
          <a:stretch>
            <a:fillRect/>
          </a:stretch>
        </p:blipFill>
        <p:spPr>
          <a:xfrm>
            <a:off x="10091420" y="-50800"/>
            <a:ext cx="2165985" cy="1178560"/>
          </a:xfrm>
          <a:prstGeom prst="rect">
            <a:avLst/>
          </a:prstGeom>
        </p:spPr>
      </p:pic>
      <p:sp>
        <p:nvSpPr>
          <p:cNvPr id="17" name="矩形 16"/>
          <p:cNvSpPr/>
          <p:nvPr userDrawn="1"/>
        </p:nvSpPr>
        <p:spPr>
          <a:xfrm>
            <a:off x="0" y="6408420"/>
            <a:ext cx="12192000" cy="449580"/>
          </a:xfrm>
          <a:prstGeom prst="rect">
            <a:avLst/>
          </a:prstGeom>
          <a:gradFill>
            <a:gsLst>
              <a:gs pos="8000">
                <a:srgbClr val="DFBF78">
                  <a:alpha val="100000"/>
                </a:srgbClr>
              </a:gs>
              <a:gs pos="51000">
                <a:schemeClr val="bg1"/>
              </a:gs>
              <a:gs pos="100000">
                <a:srgbClr val="D8B677"/>
              </a:gs>
            </a:gsLst>
            <a:lin ang="0" scaled="1"/>
          </a:gra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userDrawn="1"/>
        </p:nvSpPr>
        <p:spPr>
          <a:xfrm>
            <a:off x="9610725" y="6476365"/>
            <a:ext cx="2649855" cy="414020"/>
          </a:xfrm>
          <a:prstGeom prst="rect">
            <a:avLst/>
          </a:prstGeom>
          <a:noFill/>
        </p:spPr>
        <p:txBody>
          <a:bodyPr wrap="square" rtlCol="0">
            <a:spAutoFit/>
          </a:bodyPr>
          <a:p>
            <a:pPr algn="just"/>
            <a:r>
              <a:rPr lang="zh-CN" altLang="en-US" sz="1600">
                <a:solidFill>
                  <a:schemeClr val="bg1"/>
                </a:solidFill>
                <a:effectLst>
                  <a:outerShdw blurRad="50800" dist="50800" dir="5400000" algn="ctr" rotWithShape="0">
                    <a:schemeClr val="bg1">
                      <a:lumMod val="50000"/>
                      <a:alpha val="100000"/>
                    </a:schemeClr>
                  </a:outerShdw>
                </a:effectLst>
                <a:latin typeface="汉仪程行简" panose="00020600040101010101" charset="-122"/>
                <a:ea typeface="汉仪程行简" panose="00020600040101010101" charset="-122"/>
                <a:cs typeface="汉仪程行简" panose="00020600040101010101" charset="-122"/>
              </a:rPr>
              <a:t>真诚</a:t>
            </a:r>
            <a:r>
              <a:rPr lang="en-US" altLang="zh-CN">
                <a:solidFill>
                  <a:schemeClr val="bg1"/>
                </a:solidFill>
                <a:effectLst>
                  <a:outerShdw blurRad="50800" dist="50800" dir="5400000" algn="ctr" rotWithShape="0">
                    <a:schemeClr val="bg1">
                      <a:lumMod val="50000"/>
                      <a:alpha val="100000"/>
                    </a:schemeClr>
                  </a:outerShdw>
                </a:effectLst>
                <a:latin typeface="汉仪程行简" panose="00020600040101010101" charset="-122"/>
                <a:ea typeface="汉仪程行简" panose="00020600040101010101" charset="-122"/>
                <a:cs typeface="汉仪程行简" panose="00020600040101010101" charset="-122"/>
              </a:rPr>
              <a:t>·</a:t>
            </a:r>
            <a:r>
              <a:rPr lang="zh-CN" altLang="en-US" sz="2100">
                <a:solidFill>
                  <a:schemeClr val="bg1"/>
                </a:solidFill>
                <a:effectLst>
                  <a:outerShdw blurRad="50800" dist="50800" dir="5400000" algn="ctr" rotWithShape="0">
                    <a:schemeClr val="bg1">
                      <a:lumMod val="50000"/>
                      <a:alpha val="100000"/>
                    </a:schemeClr>
                  </a:outerShdw>
                </a:effectLst>
                <a:latin typeface="汉仪程行简" panose="00020600040101010101" charset="-122"/>
                <a:ea typeface="汉仪程行简" panose="00020600040101010101" charset="-122"/>
                <a:cs typeface="汉仪程行简" panose="00020600040101010101" charset="-122"/>
              </a:rPr>
              <a:t>服务</a:t>
            </a:r>
            <a:r>
              <a:rPr lang="en-US" altLang="zh-CN" sz="1600">
                <a:solidFill>
                  <a:schemeClr val="bg1"/>
                </a:solidFill>
                <a:effectLst>
                  <a:outerShdw blurRad="50800" dist="50800" dir="5400000" algn="ctr" rotWithShape="0">
                    <a:schemeClr val="bg1">
                      <a:lumMod val="50000"/>
                      <a:alpha val="100000"/>
                    </a:schemeClr>
                  </a:outerShdw>
                </a:effectLst>
                <a:latin typeface="汉仪程行简" panose="00020600040101010101" charset="-122"/>
                <a:ea typeface="汉仪程行简" panose="00020600040101010101" charset="-122"/>
                <a:cs typeface="汉仪程行简" panose="00020600040101010101" charset="-122"/>
              </a:rPr>
              <a:t>·</a:t>
            </a:r>
            <a:r>
              <a:rPr lang="zh-CN" altLang="en-US" sz="1600">
                <a:solidFill>
                  <a:schemeClr val="bg1"/>
                </a:solidFill>
                <a:effectLst>
                  <a:outerShdw blurRad="50800" dist="50800" dir="5400000" algn="ctr" rotWithShape="0">
                    <a:schemeClr val="bg1">
                      <a:lumMod val="50000"/>
                      <a:alpha val="100000"/>
                    </a:schemeClr>
                  </a:outerShdw>
                </a:effectLst>
                <a:latin typeface="汉仪程行简" panose="00020600040101010101" charset="-122"/>
                <a:ea typeface="汉仪程行简" panose="00020600040101010101" charset="-122"/>
                <a:cs typeface="汉仪程行简" panose="00020600040101010101" charset="-122"/>
              </a:rPr>
              <a:t>品质</a:t>
            </a:r>
            <a:r>
              <a:rPr lang="en-US" altLang="zh-CN" sz="1600">
                <a:solidFill>
                  <a:schemeClr val="bg1"/>
                </a:solidFill>
                <a:effectLst>
                  <a:outerShdw blurRad="50800" dist="50800" dir="5400000" algn="ctr" rotWithShape="0">
                    <a:schemeClr val="bg1">
                      <a:lumMod val="50000"/>
                      <a:alpha val="100000"/>
                    </a:schemeClr>
                  </a:outerShdw>
                </a:effectLst>
                <a:latin typeface="汉仪程行简" panose="00020600040101010101" charset="-122"/>
                <a:ea typeface="汉仪程行简" panose="00020600040101010101" charset="-122"/>
                <a:cs typeface="汉仪程行简" panose="00020600040101010101" charset="-122"/>
              </a:rPr>
              <a:t>·</a:t>
            </a:r>
            <a:r>
              <a:rPr lang="zh-CN" altLang="en-US" sz="1600">
                <a:solidFill>
                  <a:schemeClr val="bg1"/>
                </a:solidFill>
                <a:effectLst>
                  <a:outerShdw blurRad="50800" dist="50800" dir="5400000" algn="ctr" rotWithShape="0">
                    <a:schemeClr val="bg1">
                      <a:lumMod val="50000"/>
                      <a:alpha val="100000"/>
                    </a:schemeClr>
                  </a:outerShdw>
                </a:effectLst>
                <a:latin typeface="汉仪程行简" panose="00020600040101010101" charset="-122"/>
                <a:ea typeface="汉仪程行简" panose="00020600040101010101" charset="-122"/>
                <a:cs typeface="汉仪程行简" panose="00020600040101010101" charset="-122"/>
              </a:rPr>
              <a:t>信任</a:t>
            </a:r>
            <a:endParaRPr lang="zh-CN" altLang="en-US" sz="1600">
              <a:solidFill>
                <a:schemeClr val="bg1"/>
              </a:solidFill>
              <a:effectLst>
                <a:outerShdw blurRad="50800" dist="50800" dir="5400000" algn="ctr" rotWithShape="0">
                  <a:schemeClr val="bg1">
                    <a:lumMod val="50000"/>
                    <a:alpha val="100000"/>
                  </a:schemeClr>
                </a:outerShdw>
              </a:effectLst>
              <a:latin typeface="汉仪程行简" panose="00020600040101010101" charset="-122"/>
              <a:ea typeface="汉仪程行简" panose="00020600040101010101" charset="-122"/>
              <a:cs typeface="汉仪程行简" panose="00020600040101010101" charset="-122"/>
            </a:endParaRPr>
          </a:p>
        </p:txBody>
      </p:sp>
      <p:sp>
        <p:nvSpPr>
          <p:cNvPr id="19" name="文本框 18"/>
          <p:cNvSpPr txBox="1"/>
          <p:nvPr userDrawn="1"/>
        </p:nvSpPr>
        <p:spPr>
          <a:xfrm>
            <a:off x="157480" y="6495415"/>
            <a:ext cx="2649855" cy="337185"/>
          </a:xfrm>
          <a:prstGeom prst="rect">
            <a:avLst/>
          </a:prstGeom>
          <a:noFill/>
        </p:spPr>
        <p:txBody>
          <a:bodyPr wrap="square" rtlCol="0">
            <a:spAutoFit/>
          </a:bodyPr>
          <a:p>
            <a:pPr algn="just"/>
            <a:r>
              <a:rPr lang="zh-CN" altLang="en-US" sz="1600">
                <a:solidFill>
                  <a:schemeClr val="bg1"/>
                </a:solidFill>
                <a:effectLst>
                  <a:outerShdw blurRad="50800" dist="38100" dir="2700000" algn="tl" rotWithShape="0">
                    <a:schemeClr val="bg1">
                      <a:lumMod val="50000"/>
                      <a:alpha val="40000"/>
                    </a:schemeClr>
                  </a:outerShdw>
                </a:effectLst>
                <a:latin typeface="汉仪程行简" panose="00020600040101010101" charset="-122"/>
                <a:ea typeface="汉仪程行简" panose="00020600040101010101" charset="-122"/>
                <a:cs typeface="汉仪春然手书简" panose="00020600040101010101" charset="-122"/>
                <a:sym typeface="方正小标宋简体" panose="02000000000000000000" charset="-122"/>
              </a:rPr>
              <a:t>一切美好皆在媛颂悄然绽放</a:t>
            </a:r>
            <a:endParaRPr lang="zh-CN" altLang="en-US" sz="1600">
              <a:solidFill>
                <a:schemeClr val="bg1"/>
              </a:solidFill>
              <a:effectLst>
                <a:outerShdw blurRad="50800" dist="38100" dir="2700000" algn="tl" rotWithShape="0">
                  <a:schemeClr val="bg1">
                    <a:lumMod val="50000"/>
                    <a:alpha val="40000"/>
                  </a:schemeClr>
                </a:outerShdw>
              </a:effectLst>
              <a:latin typeface="汉仪程行简" panose="00020600040101010101" charset="-122"/>
              <a:ea typeface="汉仪程行简" panose="00020600040101010101" charset="-122"/>
              <a:cs typeface="汉仪春然手书简" panose="00020600040101010101" charset="-122"/>
              <a:sym typeface="方正小标宋简体" panose="02000000000000000000" charset="-122"/>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E5A0FD4-7F0A-4310-906C-0000BDC408E1}"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BE18DCF-84F9-4879-B29F-6F30B1249BAA}" type="slidenum">
              <a:rPr lang="zh-CN" altLang="en-US" smtClean="0"/>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E5A0FD4-7F0A-4310-906C-0000BDC408E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BE18DCF-84F9-4879-B29F-6F30B1249BAA}" type="slidenum">
              <a:rPr lang="zh-CN" altLang="en-US" smtClean="0"/>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E5A0FD4-7F0A-4310-906C-0000BDC408E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BE18DCF-84F9-4879-B29F-6F30B1249BAA}"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showMasterPhAnim="0" showMasterSp="0">
  <p:cSld name="标题幻灯片">
    <p:bg>
      <p:bgPr>
        <a:solidFill>
          <a:schemeClr val="bg1"/>
        </a:solidFill>
        <a:effectLst/>
      </p:bgPr>
    </p:bg>
    <p:spTree>
      <p:nvGrpSpPr>
        <p:cNvPr id="1" name=""/>
        <p:cNvGrpSpPr/>
        <p:nvPr/>
      </p:nvGrpSpPr>
      <p:grpSpPr/>
      <p:pic>
        <p:nvPicPr>
          <p:cNvPr id="16399" name="图片 16398" descr="图片1"/>
          <p:cNvPicPr>
            <a:picLocks noChangeAspect="1"/>
          </p:cNvPicPr>
          <p:nvPr/>
        </p:nvPicPr>
        <p:blipFill>
          <a:blip r:embed="rId2"/>
          <a:stretch>
            <a:fillRect/>
          </a:stretch>
        </p:blipFill>
        <p:spPr>
          <a:xfrm>
            <a:off x="0" y="0"/>
            <a:ext cx="12192000" cy="6858000"/>
          </a:xfrm>
          <a:prstGeom prst="rect">
            <a:avLst/>
          </a:prstGeom>
          <a:noFill/>
          <a:ln w="9525">
            <a:noFill/>
          </a:ln>
        </p:spPr>
      </p:pic>
      <p:sp>
        <p:nvSpPr>
          <p:cNvPr id="16386" name="副标题 16385"/>
          <p:cNvSpPr>
            <a:spLocks noGrp="1"/>
          </p:cNvSpPr>
          <p:nvPr>
            <p:ph type="subTitle" idx="1"/>
          </p:nvPr>
        </p:nvSpPr>
        <p:spPr>
          <a:xfrm>
            <a:off x="3130551" y="4724400"/>
            <a:ext cx="7518400" cy="1657350"/>
          </a:xfrm>
          <a:prstGeom prst="rect">
            <a:avLst/>
          </a:prstGeom>
          <a:noFill/>
          <a:ln w="9525">
            <a:noFill/>
          </a:ln>
        </p:spPr>
        <p:txBody>
          <a:bodyPr anchor="t" anchorCtr="0"/>
          <a:lstStyle>
            <a:lvl1pPr marL="0" lvl="0" indent="0" algn="r">
              <a:buClr>
                <a:schemeClr val="tx2"/>
              </a:buClr>
              <a:buSzPct val="80000"/>
              <a:buFont typeface="Wingdings" panose="05000000000000000000" pitchFamily="2" charset="2"/>
              <a:defRPr sz="2000" b="0">
                <a:solidFill>
                  <a:schemeClr val="bg1"/>
                </a:solidFill>
              </a:defRPr>
            </a:lvl1pPr>
            <a:lvl2pPr marL="449580" lvl="1" indent="0" algn="ctr">
              <a:buClr>
                <a:schemeClr val="tx2"/>
              </a:buClr>
              <a:buSzPct val="80000"/>
              <a:buFont typeface="Wingdings" panose="05000000000000000000" pitchFamily="2" charset="2"/>
              <a:buNone/>
              <a:defRPr sz="2000" b="0">
                <a:solidFill>
                  <a:schemeClr val="bg1"/>
                </a:solidFill>
              </a:defRPr>
            </a:lvl2pPr>
            <a:lvl3pPr marL="890905" lvl="2" indent="0" algn="ctr">
              <a:buClr>
                <a:srgbClr val="EC5A68"/>
              </a:buClr>
              <a:buSzTx/>
              <a:buFont typeface="Wingdings" panose="05000000000000000000" pitchFamily="2" charset="2"/>
              <a:buNone/>
              <a:defRPr sz="2000" b="0">
                <a:solidFill>
                  <a:schemeClr val="bg1"/>
                </a:solidFill>
              </a:defRPr>
            </a:lvl3pPr>
            <a:lvl4pPr marL="1295400" lvl="3" indent="0" algn="ctr">
              <a:buClr>
                <a:srgbClr val="EC5A68"/>
              </a:buClr>
              <a:buSzTx/>
              <a:buFont typeface="Wingdings" panose="05000000000000000000" pitchFamily="2" charset="2"/>
              <a:buNone/>
              <a:defRPr sz="2000" b="0">
                <a:solidFill>
                  <a:schemeClr val="bg1"/>
                </a:solidFill>
              </a:defRPr>
            </a:lvl4pPr>
            <a:lvl5pPr marL="1682750" lvl="4" indent="0" algn="ctr">
              <a:buClr>
                <a:srgbClr val="EC5A68"/>
              </a:buClr>
              <a:buSzTx/>
              <a:buFont typeface="Wingdings" panose="05000000000000000000" pitchFamily="2" charset="2"/>
              <a:buNone/>
              <a:defRPr sz="2000" b="0">
                <a:solidFill>
                  <a:schemeClr val="bg1"/>
                </a:solidFill>
              </a:defRPr>
            </a:lvl5pPr>
          </a:lstStyle>
          <a:p>
            <a:pPr lvl="0"/>
            <a:r>
              <a:rPr lang="zh-CN" altLang="en-US" dirty="0"/>
              <a:t>单击此处编辑母版副标题样式</a:t>
            </a:r>
            <a:endParaRPr lang="zh-CN" altLang="en-US" dirty="0"/>
          </a:p>
        </p:txBody>
      </p:sp>
      <p:sp>
        <p:nvSpPr>
          <p:cNvPr id="16387" name="日期占位符 16386"/>
          <p:cNvSpPr>
            <a:spLocks noGrp="1"/>
          </p:cNvSpPr>
          <p:nvPr>
            <p:ph type="dt" sz="half" idx="2"/>
          </p:nvPr>
        </p:nvSpPr>
        <p:spPr>
          <a:xfrm>
            <a:off x="914400" y="6248400"/>
            <a:ext cx="2540000" cy="457200"/>
          </a:xfrm>
          <a:prstGeom prst="rect">
            <a:avLst/>
          </a:prstGeom>
          <a:noFill/>
          <a:ln w="9525">
            <a:noFill/>
          </a:ln>
        </p:spPr>
        <p:txBody>
          <a:bodyPr anchor="t" anchorCtr="0"/>
          <a:lstStyle>
            <a:lvl1pPr>
              <a:defRPr sz="1000" b="0"/>
            </a:lvl1pPr>
          </a:lstStyle>
          <a:p>
            <a:pPr>
              <a:lnSpc>
                <a:spcPct val="100000"/>
              </a:lnSpc>
            </a:pPr>
            <a:fld id="{BB962C8B-B14F-4D97-AF65-F5344CB8AC3E}" type="datetime1">
              <a:rPr lang="zh-CN" altLang="en-US" dirty="0">
                <a:latin typeface="Arial" panose="020B0604020202020204" pitchFamily="34" charset="0"/>
                <a:ea typeface="宋体" panose="02010600030101010101" pitchFamily="2" charset="-122"/>
              </a:rPr>
            </a:fld>
            <a:endParaRPr lang="zh-CN" altLang="en-US" dirty="0">
              <a:latin typeface="Arial" panose="020B0604020202020204" pitchFamily="34" charset="0"/>
              <a:ea typeface="宋体" panose="02010600030101010101" pitchFamily="2" charset="-122"/>
            </a:endParaRPr>
          </a:p>
        </p:txBody>
      </p:sp>
      <p:sp>
        <p:nvSpPr>
          <p:cNvPr id="16388" name="页脚占位符 16387"/>
          <p:cNvSpPr>
            <a:spLocks noGrp="1"/>
          </p:cNvSpPr>
          <p:nvPr>
            <p:ph type="ftr" sz="quarter" idx="3"/>
          </p:nvPr>
        </p:nvSpPr>
        <p:spPr>
          <a:xfrm>
            <a:off x="4165600" y="6248400"/>
            <a:ext cx="3860800" cy="457200"/>
          </a:xfrm>
          <a:prstGeom prst="rect">
            <a:avLst/>
          </a:prstGeom>
          <a:noFill/>
          <a:ln w="9525">
            <a:noFill/>
          </a:ln>
        </p:spPr>
        <p:txBody>
          <a:bodyPr anchor="t" anchorCtr="0"/>
          <a:lstStyle>
            <a:lvl1pPr algn="ctr">
              <a:defRPr sz="1000" b="0"/>
            </a:lvl1pPr>
          </a:lstStyle>
          <a:p>
            <a:pPr>
              <a:lnSpc>
                <a:spcPct val="100000"/>
              </a:lnSpc>
            </a:pPr>
            <a:endParaRPr lang="zh-CN" altLang="en-US" dirty="0">
              <a:latin typeface="Arial" panose="020B0604020202020204" pitchFamily="34" charset="0"/>
              <a:ea typeface="宋体" panose="02010600030101010101" pitchFamily="2" charset="-122"/>
            </a:endParaRPr>
          </a:p>
        </p:txBody>
      </p:sp>
      <p:sp>
        <p:nvSpPr>
          <p:cNvPr id="16396" name="标题 16395"/>
          <p:cNvSpPr>
            <a:spLocks noGrp="1"/>
          </p:cNvSpPr>
          <p:nvPr>
            <p:ph type="ctrTitle"/>
          </p:nvPr>
        </p:nvSpPr>
        <p:spPr>
          <a:xfrm>
            <a:off x="1447800" y="2549525"/>
            <a:ext cx="9448800" cy="1600200"/>
          </a:xfrm>
          <a:prstGeom prst="rect">
            <a:avLst/>
          </a:prstGeom>
          <a:noFill/>
          <a:ln w="9525">
            <a:noFill/>
          </a:ln>
        </p:spPr>
        <p:txBody>
          <a:bodyPr anchor="ctr" anchorCtr="0"/>
          <a:lstStyle>
            <a:lvl1pPr lvl="0" algn="ctr">
              <a:buClrTx/>
              <a:buSzTx/>
              <a:buFontTx/>
              <a:defRPr sz="4000">
                <a:ea typeface="方正姚体" panose="02010601030101010101" charset="-122"/>
              </a:defRPr>
            </a:lvl1pPr>
          </a:lstStyle>
          <a:p>
            <a:pPr lvl="0"/>
            <a:r>
              <a:rPr lang="zh-CN" altLang="en-US" dirty="0"/>
              <a:t>单击此处编辑母版标题样式</a:t>
            </a:r>
            <a:endParaRPr lang="zh-CN" altLang="en-US" dirty="0"/>
          </a:p>
        </p:txBody>
      </p:sp>
      <p:sp>
        <p:nvSpPr>
          <p:cNvPr id="16397" name="灯片编号占位符 16396"/>
          <p:cNvSpPr>
            <a:spLocks noGrp="1"/>
          </p:cNvSpPr>
          <p:nvPr>
            <p:ph type="sldNum" sz="quarter" idx="4"/>
          </p:nvPr>
        </p:nvSpPr>
        <p:spPr>
          <a:xfrm>
            <a:off x="8737600" y="6248400"/>
            <a:ext cx="2540000" cy="457200"/>
          </a:xfrm>
          <a:prstGeom prst="rect">
            <a:avLst/>
          </a:prstGeom>
          <a:noFill/>
          <a:ln w="9525">
            <a:noFill/>
          </a:ln>
        </p:spPr>
        <p:txBody>
          <a:bodyPr anchor="t" anchorCtr="0"/>
          <a:lstStyle>
            <a:lvl1pPr algn="r">
              <a:defRPr sz="1000" b="0"/>
            </a:lvl1pPr>
          </a:lstStyle>
          <a:p>
            <a:pPr>
              <a:lnSpc>
                <a:spcPct val="100000"/>
              </a:lnSpc>
            </a:pPr>
            <a:fld id="{9A0DB2DC-4C9A-4742-B13C-FB6460FD3503}" type="slidenum">
              <a:rPr lang="zh-CN" altLang="en-US" dirty="0">
                <a:latin typeface="Arial" panose="020B0604020202020204" pitchFamily="34" charset="0"/>
                <a:ea typeface="宋体" panose="02010600030101010101" pitchFamily="2" charset="-122"/>
              </a:rPr>
            </a:fld>
            <a:endParaRPr lang="zh-CN" altLang="en-US" dirty="0">
              <a:latin typeface="Arial" panose="020B0604020202020204" pitchFamily="34" charset="0"/>
              <a:ea typeface="宋体" panose="02010600030101010101" pitchFamily="2" charset="-122"/>
            </a:endParaRPr>
          </a:p>
        </p:txBody>
      </p:sp>
    </p:spTree>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p>
            <a:fld id="{9E5A0FD4-7F0A-4310-906C-0000BDC408E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E18DCF-84F9-4879-B29F-6F30B1249BAA}" type="slidenum">
              <a:rPr lang="zh-CN" altLang="en-US" smtClean="0"/>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p>
            <a:fld id="{9E5A0FD4-7F0A-4310-906C-0000BDC408E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E18DCF-84F9-4879-B29F-6F30B1249BAA}" type="slidenum">
              <a:rPr lang="zh-CN" altLang="en-US" smtClean="0"/>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E5A0FD4-7F0A-4310-906C-0000BDC408E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E18DCF-84F9-4879-B29F-6F30B1249BAA}" type="slidenum">
              <a:rPr lang="zh-CN" altLang="en-US" smtClean="0"/>
            </a:fld>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E5A0FD4-7F0A-4310-906C-0000BDC408E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E18DCF-84F9-4879-B29F-6F30B1249BAA}"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1261533" y="6248400"/>
            <a:ext cx="2540000" cy="457200"/>
          </a:xfrm>
          <a:prstGeom prst="rect">
            <a:avLst/>
          </a:prstGeom>
        </p:spPr>
        <p:txBody>
          <a:bodyPr/>
          <a:lstStyle/>
          <a:p>
            <a:pPr lvl="0">
              <a:lnSpc>
                <a:spcPct val="100000"/>
              </a:lnSpc>
            </a:pPr>
            <a:endParaRPr lang="zh-CN" altLang="en-US" dirty="0">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a:xfrm>
            <a:off x="4470400" y="6248400"/>
            <a:ext cx="3860800" cy="457200"/>
          </a:xfrm>
          <a:prstGeom prst="rect">
            <a:avLst/>
          </a:prstGeom>
        </p:spPr>
        <p:txBody>
          <a:bodyPr/>
          <a:lstStyle/>
          <a:p>
            <a:pPr lvl="0">
              <a:lnSpc>
                <a:spcPct val="100000"/>
              </a:lnSpc>
            </a:pPr>
            <a:endParaRPr lang="zh-CN" altLang="en-US" dirty="0">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a:xfrm>
            <a:off x="9203267" y="6381750"/>
            <a:ext cx="2844800" cy="476250"/>
          </a:xfrm>
          <a:prstGeom prst="rect">
            <a:avLst/>
          </a:prstGeom>
        </p:spPr>
        <p:txBody>
          <a:bodyPr/>
          <a:lstStyle/>
          <a:p>
            <a:pPr lvl="0" eaLnBrk="0" hangingPunct="0">
              <a:lnSpc>
                <a:spcPct val="100000"/>
              </a:lnSpc>
            </a:pPr>
            <a:r>
              <a:rPr lang="zh-CN" altLang="en-US" dirty="0"/>
              <a:t>（</a:t>
            </a:r>
            <a:fld id="{9A0DB2DC-4C9A-4742-B13C-FB6460FD3503}" type="slidenum">
              <a:rPr lang="zh-CN" altLang="en-US" sz="1400" b="1" dirty="0">
                <a:latin typeface="Cataneo BT" pitchFamily="66" charset="0"/>
                <a:ea typeface="华文细黑" panose="02010600040101010101" pitchFamily="2" charset="-122"/>
              </a:rPr>
            </a:fld>
            <a:r>
              <a:rPr lang="zh-CN" altLang="en-US" sz="1400" b="1" dirty="0">
                <a:latin typeface="Cataneo BT" pitchFamily="66" charset="0"/>
                <a:ea typeface="华文细黑" panose="02010600040101010101" pitchFamily="2" charset="-122"/>
              </a:rPr>
              <a:t>）</a:t>
            </a:r>
            <a:endParaRPr lang="zh-CN" altLang="en-US" sz="1400" b="1">
              <a:latin typeface="Cataneo BT" pitchFamily="66" charset="0"/>
              <a:ea typeface="华文细黑" panose="02010600040101010101" pitchFamily="2" charset="-12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8"/>
            <a:ext cx="105156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a:xfrm>
            <a:off x="1261533" y="6248400"/>
            <a:ext cx="2540000" cy="457200"/>
          </a:xfrm>
          <a:prstGeom prst="rect">
            <a:avLst/>
          </a:prstGeom>
        </p:spPr>
        <p:txBody>
          <a:bodyPr/>
          <a:lstStyle/>
          <a:p>
            <a:pPr lvl="0">
              <a:lnSpc>
                <a:spcPct val="100000"/>
              </a:lnSpc>
            </a:pPr>
            <a:endParaRPr lang="zh-CN" altLang="en-US" dirty="0">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a:xfrm>
            <a:off x="4470400" y="6248400"/>
            <a:ext cx="3860800" cy="457200"/>
          </a:xfrm>
          <a:prstGeom prst="rect">
            <a:avLst/>
          </a:prstGeom>
        </p:spPr>
        <p:txBody>
          <a:bodyPr/>
          <a:lstStyle/>
          <a:p>
            <a:pPr lvl="0">
              <a:lnSpc>
                <a:spcPct val="100000"/>
              </a:lnSpc>
            </a:pPr>
            <a:endParaRPr lang="zh-CN" altLang="en-US" dirty="0">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a:xfrm>
            <a:off x="9203267" y="6381750"/>
            <a:ext cx="2844800" cy="476250"/>
          </a:xfrm>
          <a:prstGeom prst="rect">
            <a:avLst/>
          </a:prstGeom>
        </p:spPr>
        <p:txBody>
          <a:bodyPr/>
          <a:lstStyle/>
          <a:p>
            <a:pPr lvl="0" eaLnBrk="0" hangingPunct="0">
              <a:lnSpc>
                <a:spcPct val="100000"/>
              </a:lnSpc>
            </a:pPr>
            <a:r>
              <a:rPr lang="zh-CN" altLang="en-US" dirty="0"/>
              <a:t>（</a:t>
            </a:r>
            <a:fld id="{9A0DB2DC-4C9A-4742-B13C-FB6460FD3503}" type="slidenum">
              <a:rPr lang="zh-CN" altLang="en-US" sz="1400" b="1" dirty="0">
                <a:latin typeface="Cataneo BT" pitchFamily="66" charset="0"/>
                <a:ea typeface="华文细黑" panose="02010600040101010101" pitchFamily="2" charset="-122"/>
              </a:rPr>
            </a:fld>
            <a:r>
              <a:rPr lang="zh-CN" altLang="en-US" sz="1400" b="1" dirty="0">
                <a:latin typeface="Cataneo BT" pitchFamily="66" charset="0"/>
                <a:ea typeface="华文细黑" panose="02010600040101010101" pitchFamily="2" charset="-122"/>
              </a:rPr>
              <a:t>）</a:t>
            </a:r>
            <a:endParaRPr lang="zh-CN" altLang="en-US" sz="1400" b="1">
              <a:latin typeface="Cataneo BT" pitchFamily="66" charset="0"/>
              <a:ea typeface="华文细黑" panose="02010600040101010101" pitchFamily="2" charset="-122"/>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287867" y="1449388"/>
            <a:ext cx="5621444" cy="4751387"/>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38757" y="1449388"/>
            <a:ext cx="5621444" cy="4751387"/>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a:xfrm>
            <a:off x="1261533" y="6248400"/>
            <a:ext cx="2540000" cy="457200"/>
          </a:xfrm>
          <a:prstGeom prst="rect">
            <a:avLst/>
          </a:prstGeom>
        </p:spPr>
        <p:txBody>
          <a:bodyPr/>
          <a:lstStyle/>
          <a:p>
            <a:pPr lvl="0">
              <a:lnSpc>
                <a:spcPct val="100000"/>
              </a:lnSpc>
            </a:pPr>
            <a:endParaRPr lang="zh-CN" altLang="en-US" dirty="0">
              <a:latin typeface="Arial" panose="020B0604020202020204" pitchFamily="34" charset="0"/>
              <a:ea typeface="宋体" panose="02010600030101010101" pitchFamily="2" charset="-122"/>
            </a:endParaRPr>
          </a:p>
        </p:txBody>
      </p:sp>
      <p:sp>
        <p:nvSpPr>
          <p:cNvPr id="6" name="页脚占位符 5"/>
          <p:cNvSpPr>
            <a:spLocks noGrp="1"/>
          </p:cNvSpPr>
          <p:nvPr>
            <p:ph type="ftr" sz="quarter" idx="11"/>
          </p:nvPr>
        </p:nvSpPr>
        <p:spPr>
          <a:xfrm>
            <a:off x="4470400" y="6248400"/>
            <a:ext cx="3860800" cy="457200"/>
          </a:xfrm>
          <a:prstGeom prst="rect">
            <a:avLst/>
          </a:prstGeom>
        </p:spPr>
        <p:txBody>
          <a:bodyPr/>
          <a:lstStyle/>
          <a:p>
            <a:pPr lvl="0">
              <a:lnSpc>
                <a:spcPct val="100000"/>
              </a:lnSpc>
            </a:pPr>
            <a:endParaRPr lang="zh-CN" altLang="en-US" dirty="0">
              <a:latin typeface="Arial" panose="020B0604020202020204" pitchFamily="34" charset="0"/>
              <a:ea typeface="宋体" panose="02010600030101010101" pitchFamily="2" charset="-122"/>
            </a:endParaRPr>
          </a:p>
        </p:txBody>
      </p:sp>
      <p:sp>
        <p:nvSpPr>
          <p:cNvPr id="7" name="灯片编号占位符 6"/>
          <p:cNvSpPr>
            <a:spLocks noGrp="1"/>
          </p:cNvSpPr>
          <p:nvPr>
            <p:ph type="sldNum" sz="quarter" idx="12"/>
          </p:nvPr>
        </p:nvSpPr>
        <p:spPr>
          <a:xfrm>
            <a:off x="9203267" y="6381750"/>
            <a:ext cx="2844800" cy="476250"/>
          </a:xfrm>
          <a:prstGeom prst="rect">
            <a:avLst/>
          </a:prstGeom>
        </p:spPr>
        <p:txBody>
          <a:bodyPr/>
          <a:lstStyle/>
          <a:p>
            <a:pPr lvl="0" eaLnBrk="0" hangingPunct="0">
              <a:lnSpc>
                <a:spcPct val="100000"/>
              </a:lnSpc>
            </a:pPr>
            <a:r>
              <a:rPr lang="zh-CN" altLang="en-US" dirty="0"/>
              <a:t>（</a:t>
            </a:r>
            <a:fld id="{9A0DB2DC-4C9A-4742-B13C-FB6460FD3503}" type="slidenum">
              <a:rPr lang="zh-CN" altLang="en-US" sz="1400" b="1" dirty="0">
                <a:latin typeface="Cataneo BT" pitchFamily="66" charset="0"/>
                <a:ea typeface="华文细黑" panose="02010600040101010101" pitchFamily="2" charset="-122"/>
              </a:rPr>
            </a:fld>
            <a:r>
              <a:rPr lang="zh-CN" altLang="en-US" sz="1400" b="1" dirty="0">
                <a:latin typeface="Cataneo BT" pitchFamily="66" charset="0"/>
                <a:ea typeface="华文细黑" panose="02010600040101010101" pitchFamily="2" charset="-122"/>
              </a:rPr>
              <a:t>）</a:t>
            </a:r>
            <a:endParaRPr lang="zh-CN" altLang="en-US" sz="1400" b="1">
              <a:latin typeface="Cataneo BT" pitchFamily="66" charset="0"/>
              <a:ea typeface="华文细黑" panose="02010600040101010101" pitchFamily="2" charset="-122"/>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5" y="1778438"/>
            <a:ext cx="4873575"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5" y="2665379"/>
            <a:ext cx="4873575"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9" y="1778438"/>
            <a:ext cx="4897576"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9"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a:xfrm>
            <a:off x="1261533" y="6248400"/>
            <a:ext cx="2540000" cy="457200"/>
          </a:xfrm>
          <a:prstGeom prst="rect">
            <a:avLst/>
          </a:prstGeom>
        </p:spPr>
        <p:txBody>
          <a:bodyPr/>
          <a:lstStyle/>
          <a:p>
            <a:pPr lvl="0">
              <a:lnSpc>
                <a:spcPct val="100000"/>
              </a:lnSpc>
            </a:pPr>
            <a:endParaRPr lang="zh-CN" altLang="en-US" dirty="0">
              <a:latin typeface="Arial" panose="020B0604020202020204" pitchFamily="34" charset="0"/>
              <a:ea typeface="宋体" panose="02010600030101010101" pitchFamily="2" charset="-122"/>
            </a:endParaRPr>
          </a:p>
        </p:txBody>
      </p:sp>
      <p:sp>
        <p:nvSpPr>
          <p:cNvPr id="8" name="页脚占位符 7"/>
          <p:cNvSpPr>
            <a:spLocks noGrp="1"/>
          </p:cNvSpPr>
          <p:nvPr>
            <p:ph type="ftr" sz="quarter" idx="11"/>
          </p:nvPr>
        </p:nvSpPr>
        <p:spPr>
          <a:xfrm>
            <a:off x="4470400" y="6248400"/>
            <a:ext cx="3860800" cy="457200"/>
          </a:xfrm>
          <a:prstGeom prst="rect">
            <a:avLst/>
          </a:prstGeom>
        </p:spPr>
        <p:txBody>
          <a:bodyPr/>
          <a:lstStyle/>
          <a:p>
            <a:pPr lvl="0">
              <a:lnSpc>
                <a:spcPct val="100000"/>
              </a:lnSpc>
            </a:pPr>
            <a:endParaRPr lang="zh-CN" altLang="en-US" dirty="0">
              <a:latin typeface="Arial" panose="020B0604020202020204" pitchFamily="34" charset="0"/>
              <a:ea typeface="宋体" panose="02010600030101010101" pitchFamily="2" charset="-122"/>
            </a:endParaRPr>
          </a:p>
        </p:txBody>
      </p:sp>
      <p:sp>
        <p:nvSpPr>
          <p:cNvPr id="9" name="灯片编号占位符 8"/>
          <p:cNvSpPr>
            <a:spLocks noGrp="1"/>
          </p:cNvSpPr>
          <p:nvPr>
            <p:ph type="sldNum" sz="quarter" idx="12"/>
          </p:nvPr>
        </p:nvSpPr>
        <p:spPr>
          <a:xfrm>
            <a:off x="9203267" y="6381750"/>
            <a:ext cx="2844800" cy="476250"/>
          </a:xfrm>
          <a:prstGeom prst="rect">
            <a:avLst/>
          </a:prstGeom>
        </p:spPr>
        <p:txBody>
          <a:bodyPr/>
          <a:lstStyle/>
          <a:p>
            <a:pPr lvl="0" eaLnBrk="0" hangingPunct="0">
              <a:lnSpc>
                <a:spcPct val="100000"/>
              </a:lnSpc>
            </a:pPr>
            <a:r>
              <a:rPr lang="zh-CN" altLang="en-US" dirty="0"/>
              <a:t>（</a:t>
            </a:r>
            <a:fld id="{9A0DB2DC-4C9A-4742-B13C-FB6460FD3503}" type="slidenum">
              <a:rPr lang="zh-CN" altLang="en-US" sz="1400" b="1" dirty="0">
                <a:latin typeface="Cataneo BT" pitchFamily="66" charset="0"/>
                <a:ea typeface="华文细黑" panose="02010600040101010101" pitchFamily="2" charset="-122"/>
              </a:rPr>
            </a:fld>
            <a:r>
              <a:rPr lang="zh-CN" altLang="en-US" sz="1400" b="1" dirty="0">
                <a:latin typeface="Cataneo BT" pitchFamily="66" charset="0"/>
                <a:ea typeface="华文细黑" panose="02010600040101010101" pitchFamily="2" charset="-122"/>
              </a:rPr>
              <a:t>）</a:t>
            </a:r>
            <a:endParaRPr lang="zh-CN" altLang="en-US" sz="1400" b="1">
              <a:latin typeface="Cataneo BT" pitchFamily="66" charset="0"/>
              <a:ea typeface="华文细黑" panose="02010600040101010101" pitchFamily="2" charset="-122"/>
            </a:endParaRPr>
          </a:p>
        </p:txBody>
      </p:sp>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slideLayout" Target="../slideLayouts/slideLayout12.xml"/><Relationship Id="rId7" Type="http://schemas.openxmlformats.org/officeDocument/2006/relationships/slideLayout" Target="../slideLayouts/slideLayout11.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3" Type="http://schemas.openxmlformats.org/officeDocument/2006/relationships/slideLayout" Target="../slideLayouts/slideLayout7.xml"/><Relationship Id="rId2" Type="http://schemas.openxmlformats.org/officeDocument/2006/relationships/slideLayout" Target="../slideLayouts/slideLayout6.xml"/><Relationship Id="rId13" Type="http://schemas.openxmlformats.org/officeDocument/2006/relationships/theme" Target="../theme/theme2.xml"/><Relationship Id="rId12" Type="http://schemas.openxmlformats.org/officeDocument/2006/relationships/slideLayout" Target="../slideLayouts/slideLayout16.xml"/><Relationship Id="rId11" Type="http://schemas.openxmlformats.org/officeDocument/2006/relationships/slideLayout" Target="../slideLayouts/slideLayout15.xml"/><Relationship Id="rId10" Type="http://schemas.openxmlformats.org/officeDocument/2006/relationships/slideLayout" Target="../slideLayouts/slideLayout14.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5.xml"/><Relationship Id="rId8" Type="http://schemas.openxmlformats.org/officeDocument/2006/relationships/slideLayout" Target="../slideLayouts/slideLayout24.xml"/><Relationship Id="rId7" Type="http://schemas.openxmlformats.org/officeDocument/2006/relationships/slideLayout" Target="../slideLayouts/slideLayout23.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3" Type="http://schemas.openxmlformats.org/officeDocument/2006/relationships/slideLayout" Target="../slideLayouts/slideLayout19.xml"/><Relationship Id="rId2" Type="http://schemas.openxmlformats.org/officeDocument/2006/relationships/slideLayout" Target="../slideLayouts/slideLayout18.xml"/><Relationship Id="rId18" Type="http://schemas.openxmlformats.org/officeDocument/2006/relationships/theme" Target="../theme/theme3.xml"/><Relationship Id="rId17" Type="http://schemas.openxmlformats.org/officeDocument/2006/relationships/tags" Target="../tags/tag67.xml"/><Relationship Id="rId16" Type="http://schemas.openxmlformats.org/officeDocument/2006/relationships/tags" Target="../tags/tag66.xml"/><Relationship Id="rId15" Type="http://schemas.openxmlformats.org/officeDocument/2006/relationships/tags" Target="../tags/tag65.xml"/><Relationship Id="rId14" Type="http://schemas.openxmlformats.org/officeDocument/2006/relationships/tags" Target="../tags/tag64.xml"/><Relationship Id="rId13" Type="http://schemas.openxmlformats.org/officeDocument/2006/relationships/tags" Target="../tags/tag63.xml"/><Relationship Id="rId12" Type="http://schemas.openxmlformats.org/officeDocument/2006/relationships/tags" Target="../tags/tag62.xml"/><Relationship Id="rId11" Type="http://schemas.openxmlformats.org/officeDocument/2006/relationships/slideLayout" Target="../slideLayouts/slideLayout27.xml"/><Relationship Id="rId10" Type="http://schemas.openxmlformats.org/officeDocument/2006/relationships/slideLayout" Target="../slideLayouts/slideLayout26.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6.xml"/><Relationship Id="rId8" Type="http://schemas.openxmlformats.org/officeDocument/2006/relationships/slideLayout" Target="../slideLayouts/slideLayout35.xml"/><Relationship Id="rId7" Type="http://schemas.openxmlformats.org/officeDocument/2006/relationships/slideLayout" Target="../slideLayouts/slideLayout34.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3" Type="http://schemas.openxmlformats.org/officeDocument/2006/relationships/slideLayout" Target="../slideLayouts/slideLayout30.xml"/><Relationship Id="rId2" Type="http://schemas.openxmlformats.org/officeDocument/2006/relationships/slideLayout" Target="../slideLayouts/slideLayout29.xml"/><Relationship Id="rId15" Type="http://schemas.openxmlformats.org/officeDocument/2006/relationships/theme" Target="../theme/theme4.xml"/><Relationship Id="rId14" Type="http://schemas.openxmlformats.org/officeDocument/2006/relationships/slideLayout" Target="../slideLayouts/slideLayout41.xml"/><Relationship Id="rId13" Type="http://schemas.openxmlformats.org/officeDocument/2006/relationships/slideLayout" Target="../slideLayouts/slideLayout40.xml"/><Relationship Id="rId12" Type="http://schemas.openxmlformats.org/officeDocument/2006/relationships/slideLayout" Target="../slideLayouts/slideLayout39.xml"/><Relationship Id="rId11" Type="http://schemas.openxmlformats.org/officeDocument/2006/relationships/slideLayout" Target="../slideLayouts/slideLayout38.xml"/><Relationship Id="rId10" Type="http://schemas.openxmlformats.org/officeDocument/2006/relationships/slideLayout" Target="../slideLayouts/slideLayout37.xml"/><Relationship Id="rId1"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0.xml"/><Relationship Id="rId8" Type="http://schemas.openxmlformats.org/officeDocument/2006/relationships/slideLayout" Target="../slideLayouts/slideLayout49.xml"/><Relationship Id="rId7" Type="http://schemas.openxmlformats.org/officeDocument/2006/relationships/slideLayout" Target="../slideLayouts/slideLayout48.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3" Type="http://schemas.openxmlformats.org/officeDocument/2006/relationships/slideLayout" Target="../slideLayouts/slideLayout44.xml"/><Relationship Id="rId2" Type="http://schemas.openxmlformats.org/officeDocument/2006/relationships/slideLayout" Target="../slideLayouts/slideLayout43.xml"/><Relationship Id="rId13" Type="http://schemas.openxmlformats.org/officeDocument/2006/relationships/theme" Target="../theme/theme5.xml"/><Relationship Id="rId12" Type="http://schemas.openxmlformats.org/officeDocument/2006/relationships/slideLayout" Target="../slideLayouts/slideLayout53.xml"/><Relationship Id="rId11" Type="http://schemas.openxmlformats.org/officeDocument/2006/relationships/slideLayout" Target="../slideLayouts/slideLayout52.xml"/><Relationship Id="rId10" Type="http://schemas.openxmlformats.org/officeDocument/2006/relationships/slideLayout" Target="../slideLayouts/slideLayout51.xml"/><Relationship Id="rId1"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5388" name="矩形 15387"/>
          <p:cNvSpPr/>
          <p:nvPr/>
        </p:nvSpPr>
        <p:spPr>
          <a:xfrm>
            <a:off x="57151" y="223838"/>
            <a:ext cx="12039600" cy="973137"/>
          </a:xfrm>
          <a:prstGeom prst="rect">
            <a:avLst/>
          </a:prstGeom>
          <a:solidFill>
            <a:srgbClr val="CC3300"/>
          </a:solidFill>
          <a:ln w="19050" cap="flat" cmpd="sng">
            <a:solidFill>
              <a:schemeClr val="bg1"/>
            </a:solidFill>
            <a:prstDash val="solid"/>
            <a:miter/>
            <a:headEnd type="none" w="med" len="med"/>
            <a:tailEnd type="none" w="med" len="med"/>
          </a:ln>
        </p:spPr>
        <p:txBody>
          <a:bodyPr/>
          <a:p>
            <a:endParaRPr lang="zh-CN" altLang="en-US" sz="1600"/>
          </a:p>
        </p:txBody>
      </p:sp>
      <p:sp>
        <p:nvSpPr>
          <p:cNvPr id="15364" name="标题 15363"/>
          <p:cNvSpPr>
            <a:spLocks noGrp="1"/>
          </p:cNvSpPr>
          <p:nvPr>
            <p:ph type="title"/>
          </p:nvPr>
        </p:nvSpPr>
        <p:spPr>
          <a:xfrm>
            <a:off x="431800" y="333375"/>
            <a:ext cx="11664951" cy="720725"/>
          </a:xfrm>
          <a:prstGeom prst="rect">
            <a:avLst/>
          </a:prstGeom>
          <a:noFill/>
          <a:ln w="9525">
            <a:noFill/>
          </a:ln>
        </p:spPr>
        <p:txBody>
          <a:bodyPr anchor="b" anchorCtr="0"/>
          <a:p>
            <a:pPr lvl="0"/>
            <a:endParaRPr dirty="0"/>
          </a:p>
        </p:txBody>
      </p:sp>
      <p:sp>
        <p:nvSpPr>
          <p:cNvPr id="15365" name="文本占位符 15364"/>
          <p:cNvSpPr>
            <a:spLocks noGrp="1"/>
          </p:cNvSpPr>
          <p:nvPr>
            <p:ph type="body" idx="1"/>
          </p:nvPr>
        </p:nvSpPr>
        <p:spPr>
          <a:xfrm>
            <a:off x="287867" y="1449388"/>
            <a:ext cx="11472333" cy="4751387"/>
          </a:xfrm>
          <a:prstGeom prst="rect">
            <a:avLst/>
          </a:prstGeom>
          <a:noFill/>
          <a:ln w="9525">
            <a:noFill/>
          </a:ln>
        </p:spPr>
        <p:txBody>
          <a:bodyPr/>
          <a:p>
            <a:pPr lvl="0"/>
            <a:endParaRPr lang="en-US" altLang="zh-CN" dirty="0"/>
          </a:p>
          <a:p>
            <a:pPr lvl="1"/>
            <a:endParaRPr lang="en-US" altLang="zh-CN" dirty="0"/>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Lst>
  <p:hf hdr="0" ftr="0" dt="0"/>
  <p:txStyles>
    <p:titleStyle>
      <a:lvl1pPr marL="0" lvl="0" indent="0" algn="l" defTabSz="914400" rtl="0" eaLnBrk="1" fontAlgn="base" latinLnBrk="0" hangingPunct="1">
        <a:lnSpc>
          <a:spcPct val="100000"/>
        </a:lnSpc>
        <a:spcBef>
          <a:spcPct val="0"/>
        </a:spcBef>
        <a:spcAft>
          <a:spcPct val="0"/>
        </a:spcAft>
        <a:buNone/>
        <a:defRPr sz="2800" b="1" i="0" u="none" kern="1200" baseline="0">
          <a:solidFill>
            <a:schemeClr val="bg1"/>
          </a:solidFill>
          <a:latin typeface="+mj-lt"/>
          <a:ea typeface="+mj-ea"/>
          <a:cs typeface="+mj-cs"/>
        </a:defRPr>
      </a:lvl1pPr>
    </p:titleStyle>
    <p:bodyStyle>
      <a:lvl1pPr marL="447675" lvl="0" indent="-447675" algn="l" defTabSz="914400" rtl="0" eaLnBrk="1" fontAlgn="base" latinLnBrk="0" hangingPunct="1">
        <a:lnSpc>
          <a:spcPct val="150000"/>
        </a:lnSpc>
        <a:spcBef>
          <a:spcPct val="0"/>
        </a:spcBef>
        <a:spcAft>
          <a:spcPct val="0"/>
        </a:spcAft>
        <a:buClr>
          <a:schemeClr val="tx2"/>
        </a:buClr>
        <a:buSzPct val="80000"/>
        <a:buFont typeface="Wingdings" panose="05000000000000000000" pitchFamily="2" charset="2"/>
        <a:buChar char="n"/>
        <a:defRPr sz="2400" b="1" i="0" u="none" kern="1200" baseline="0">
          <a:solidFill>
            <a:schemeClr val="tx1"/>
          </a:solidFill>
          <a:latin typeface="+mn-lt"/>
          <a:ea typeface="+mn-ea"/>
          <a:cs typeface="+mn-cs"/>
        </a:defRPr>
      </a:lvl1pPr>
      <a:lvl2pPr marL="889000" lvl="1" indent="-439420" algn="l" defTabSz="914400" rtl="0" eaLnBrk="1" fontAlgn="base" latinLnBrk="0" hangingPunct="1">
        <a:lnSpc>
          <a:spcPct val="150000"/>
        </a:lnSpc>
        <a:spcBef>
          <a:spcPct val="0"/>
        </a:spcBef>
        <a:spcAft>
          <a:spcPct val="0"/>
        </a:spcAft>
        <a:buClr>
          <a:schemeClr val="tx2"/>
        </a:buClr>
        <a:buSzPct val="80000"/>
        <a:buFont typeface="Wingdings" panose="05000000000000000000" pitchFamily="2" charset="2"/>
        <a:buChar char="±"/>
        <a:defRPr sz="2400" b="1" i="0" u="none" kern="1200" baseline="0">
          <a:solidFill>
            <a:schemeClr val="tx1"/>
          </a:solidFill>
          <a:latin typeface="+mn-lt"/>
          <a:ea typeface="+mn-ea"/>
          <a:cs typeface="+mn-cs"/>
        </a:defRPr>
      </a:lvl2pPr>
      <a:lvl3pPr marL="1294130" lvl="2" indent="-403225" algn="l" defTabSz="914400" rtl="0" eaLnBrk="1" fontAlgn="base" latinLnBrk="0" hangingPunct="1">
        <a:lnSpc>
          <a:spcPct val="100000"/>
        </a:lnSpc>
        <a:spcBef>
          <a:spcPct val="20000"/>
        </a:spcBef>
        <a:spcAft>
          <a:spcPct val="0"/>
        </a:spcAft>
        <a:buClr>
          <a:srgbClr val="EC5A68"/>
        </a:buClr>
        <a:buSzTx/>
        <a:buFont typeface="Wingdings" panose="05000000000000000000" pitchFamily="2" charset="2"/>
        <a:buChar char="n"/>
        <a:defRPr sz="2200" b="0" i="0" u="none" kern="1200" baseline="0">
          <a:solidFill>
            <a:schemeClr val="tx1"/>
          </a:solidFill>
          <a:latin typeface="+mn-lt"/>
          <a:ea typeface="黑体" panose="02010609060101010101" charset="-122"/>
          <a:cs typeface="+mn-cs"/>
        </a:defRPr>
      </a:lvl3pPr>
      <a:lvl4pPr marL="1681480" lvl="3" indent="-386080" algn="l" defTabSz="914400" rtl="0" eaLnBrk="1" fontAlgn="base" latinLnBrk="0" hangingPunct="1">
        <a:lnSpc>
          <a:spcPct val="100000"/>
        </a:lnSpc>
        <a:spcBef>
          <a:spcPct val="20000"/>
        </a:spcBef>
        <a:spcAft>
          <a:spcPct val="0"/>
        </a:spcAft>
        <a:buClr>
          <a:srgbClr val="EC5A68"/>
        </a:buClr>
        <a:buSzTx/>
        <a:buFont typeface="Wingdings" panose="05000000000000000000" pitchFamily="2" charset="2"/>
        <a:buChar char="¡"/>
        <a:defRPr sz="2000" b="0" i="0" u="none" kern="1200" baseline="0">
          <a:solidFill>
            <a:schemeClr val="tx1"/>
          </a:solidFill>
          <a:latin typeface="+mn-lt"/>
          <a:ea typeface="黑体" panose="02010609060101010101" charset="-122"/>
          <a:cs typeface="+mn-cs"/>
        </a:defRPr>
      </a:lvl4pPr>
      <a:lvl5pPr marL="2070100" lvl="4" indent="-387350" algn="l" defTabSz="914400" rtl="0" eaLnBrk="1" fontAlgn="base" latinLnBrk="0" hangingPunct="1">
        <a:lnSpc>
          <a:spcPct val="100000"/>
        </a:lnSpc>
        <a:spcBef>
          <a:spcPct val="20000"/>
        </a:spcBef>
        <a:spcAft>
          <a:spcPct val="0"/>
        </a:spcAft>
        <a:buClr>
          <a:srgbClr val="EC5A68"/>
        </a:buClr>
        <a:buSzTx/>
        <a:buFont typeface="Wingdings" panose="05000000000000000000" pitchFamily="2" charset="2"/>
        <a:buChar char="n"/>
        <a:defRPr sz="2000" b="0" i="0" u="none" kern="1200" baseline="0">
          <a:solidFill>
            <a:schemeClr val="tx1"/>
          </a:solidFill>
          <a:latin typeface="+mn-lt"/>
          <a:ea typeface="黑体" panose="02010609060101010101" charset="-122"/>
          <a:cs typeface="+mn-cs"/>
        </a:defRPr>
      </a:lvl5pPr>
      <a:lvl6pPr marL="2514600" lvl="5" indent="-228600" algn="l" defTabSz="914400" rtl="0" eaLnBrk="1" fontAlgn="base" latinLnBrk="0" hangingPunct="1">
        <a:lnSpc>
          <a:spcPct val="100000"/>
        </a:lnSpc>
        <a:spcBef>
          <a:spcPct val="20000"/>
        </a:spcBef>
        <a:spcAft>
          <a:spcPct val="0"/>
        </a:spcAft>
        <a:buClr>
          <a:srgbClr val="EC5A68"/>
        </a:buClr>
        <a:buSzTx/>
        <a:buFont typeface="Wingdings" panose="05000000000000000000" pitchFamily="2" charset="2"/>
        <a:buChar char="n"/>
        <a:defRPr sz="2000" b="0" i="0" u="none" kern="1200" baseline="0">
          <a:solidFill>
            <a:schemeClr val="tx1"/>
          </a:solidFill>
          <a:latin typeface="+mn-lt"/>
          <a:ea typeface="黑体" panose="02010609060101010101" charset="-122"/>
          <a:cs typeface="+mn-cs"/>
        </a:defRPr>
      </a:lvl6pPr>
      <a:lvl7pPr marL="2971800" lvl="6" indent="-228600" algn="l" defTabSz="914400" rtl="0" eaLnBrk="1" fontAlgn="base" latinLnBrk="0" hangingPunct="1">
        <a:lnSpc>
          <a:spcPct val="100000"/>
        </a:lnSpc>
        <a:spcBef>
          <a:spcPct val="20000"/>
        </a:spcBef>
        <a:spcAft>
          <a:spcPct val="0"/>
        </a:spcAft>
        <a:buClr>
          <a:srgbClr val="EC5A68"/>
        </a:buClr>
        <a:buSzTx/>
        <a:buFont typeface="Wingdings" panose="05000000000000000000" pitchFamily="2" charset="2"/>
        <a:buChar char="n"/>
        <a:defRPr sz="2000" b="0" i="0" u="none" kern="1200" baseline="0">
          <a:solidFill>
            <a:schemeClr val="tx1"/>
          </a:solidFill>
          <a:latin typeface="+mn-lt"/>
          <a:ea typeface="黑体" panose="02010609060101010101" charset="-122"/>
          <a:cs typeface="+mn-cs"/>
        </a:defRPr>
      </a:lvl7pPr>
      <a:lvl8pPr marL="3429000" lvl="7" indent="-228600" algn="l" defTabSz="914400" rtl="0" eaLnBrk="1" fontAlgn="base" latinLnBrk="0" hangingPunct="1">
        <a:lnSpc>
          <a:spcPct val="100000"/>
        </a:lnSpc>
        <a:spcBef>
          <a:spcPct val="20000"/>
        </a:spcBef>
        <a:spcAft>
          <a:spcPct val="0"/>
        </a:spcAft>
        <a:buClr>
          <a:srgbClr val="EC5A68"/>
        </a:buClr>
        <a:buSzTx/>
        <a:buFont typeface="Wingdings" panose="05000000000000000000" pitchFamily="2" charset="2"/>
        <a:buChar char="n"/>
        <a:defRPr sz="2000" b="0" i="0" u="none" kern="1200" baseline="0">
          <a:solidFill>
            <a:schemeClr val="tx1"/>
          </a:solidFill>
          <a:latin typeface="+mn-lt"/>
          <a:ea typeface="黑体" panose="02010609060101010101" charset="-122"/>
          <a:cs typeface="+mn-cs"/>
        </a:defRPr>
      </a:lvl8pPr>
      <a:lvl9pPr marL="3886200" lvl="8" indent="-228600" algn="l" defTabSz="914400" rtl="0" eaLnBrk="1" fontAlgn="base" latinLnBrk="0" hangingPunct="1">
        <a:lnSpc>
          <a:spcPct val="100000"/>
        </a:lnSpc>
        <a:spcBef>
          <a:spcPct val="20000"/>
        </a:spcBef>
        <a:spcAft>
          <a:spcPct val="0"/>
        </a:spcAft>
        <a:buClr>
          <a:srgbClr val="EC5A68"/>
        </a:buClr>
        <a:buSzTx/>
        <a:buFont typeface="Wingdings" panose="05000000000000000000" pitchFamily="2" charset="2"/>
        <a:buChar char="n"/>
        <a:defRPr sz="2000" b="0" i="0" u="none" kern="1200" baseline="0">
          <a:solidFill>
            <a:schemeClr val="tx1"/>
          </a:solidFill>
          <a:latin typeface="+mn-lt"/>
          <a:ea typeface="黑体" panose="02010609060101010101" charset="-122"/>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50000"/>
        </a:lnSpc>
        <a:spcBef>
          <a:spcPct val="0"/>
        </a:spcBef>
        <a:spcAft>
          <a:spcPct val="0"/>
        </a:spcAft>
        <a:buNone/>
        <a:defRPr sz="1600" b="1" i="0" u="none" kern="1200" baseline="0">
          <a:solidFill>
            <a:schemeClr val="tx1"/>
          </a:solidFill>
          <a:latin typeface="Arial" panose="020B0604020202020204" pitchFamily="34" charset="0"/>
          <a:ea typeface="黑体" panose="02010609060101010101" charset="-122"/>
          <a:cs typeface="+mn-cs"/>
        </a:defRPr>
      </a:lvl2pPr>
      <a:lvl3pPr marL="914400" lvl="2" indent="0" algn="l" defTabSz="914400" rtl="0" eaLnBrk="1" fontAlgn="base" latinLnBrk="0" hangingPunct="1">
        <a:lnSpc>
          <a:spcPct val="150000"/>
        </a:lnSpc>
        <a:spcBef>
          <a:spcPct val="0"/>
        </a:spcBef>
        <a:spcAft>
          <a:spcPct val="0"/>
        </a:spcAft>
        <a:buNone/>
        <a:defRPr sz="1600" b="1" i="0" u="none" kern="1200" baseline="0">
          <a:solidFill>
            <a:schemeClr val="tx1"/>
          </a:solidFill>
          <a:latin typeface="Arial" panose="020B0604020202020204" pitchFamily="34" charset="0"/>
          <a:ea typeface="黑体" panose="02010609060101010101" charset="-122"/>
          <a:cs typeface="+mn-cs"/>
        </a:defRPr>
      </a:lvl3pPr>
      <a:lvl4pPr marL="1371600" lvl="3" indent="0" algn="l" defTabSz="914400" rtl="0" eaLnBrk="1" fontAlgn="base" latinLnBrk="0" hangingPunct="1">
        <a:lnSpc>
          <a:spcPct val="150000"/>
        </a:lnSpc>
        <a:spcBef>
          <a:spcPct val="0"/>
        </a:spcBef>
        <a:spcAft>
          <a:spcPct val="0"/>
        </a:spcAft>
        <a:buNone/>
        <a:defRPr sz="1600" b="1" i="0" u="none" kern="1200" baseline="0">
          <a:solidFill>
            <a:schemeClr val="tx1"/>
          </a:solidFill>
          <a:latin typeface="Arial" panose="020B0604020202020204" pitchFamily="34" charset="0"/>
          <a:ea typeface="黑体" panose="02010609060101010101" charset="-122"/>
          <a:cs typeface="+mn-cs"/>
        </a:defRPr>
      </a:lvl4pPr>
      <a:lvl5pPr marL="1828800" lvl="4" indent="0" algn="l" defTabSz="914400" rtl="0" eaLnBrk="1" fontAlgn="base" latinLnBrk="0" hangingPunct="1">
        <a:lnSpc>
          <a:spcPct val="150000"/>
        </a:lnSpc>
        <a:spcBef>
          <a:spcPct val="0"/>
        </a:spcBef>
        <a:spcAft>
          <a:spcPct val="0"/>
        </a:spcAft>
        <a:buNone/>
        <a:defRPr sz="1600" b="1" i="0" u="none" kern="1200" baseline="0">
          <a:solidFill>
            <a:schemeClr val="tx1"/>
          </a:solidFill>
          <a:latin typeface="Arial" panose="020B0604020202020204" pitchFamily="34" charset="0"/>
          <a:ea typeface="黑体" panose="02010609060101010101" charset="-122"/>
          <a:cs typeface="+mn-cs"/>
        </a:defRPr>
      </a:lvl5pPr>
      <a:lvl6pPr marL="2286000" lvl="5" indent="0" algn="l" defTabSz="914400" rtl="0" eaLnBrk="1" fontAlgn="base" latinLnBrk="0" hangingPunct="1">
        <a:lnSpc>
          <a:spcPct val="150000"/>
        </a:lnSpc>
        <a:spcBef>
          <a:spcPct val="0"/>
        </a:spcBef>
        <a:spcAft>
          <a:spcPct val="0"/>
        </a:spcAft>
        <a:buNone/>
        <a:defRPr sz="1600" b="1" i="0" u="none" kern="1200" baseline="0">
          <a:solidFill>
            <a:schemeClr val="tx1"/>
          </a:solidFill>
          <a:latin typeface="Arial" panose="020B0604020202020204" pitchFamily="34" charset="0"/>
          <a:ea typeface="黑体" panose="02010609060101010101" charset="-122"/>
          <a:cs typeface="+mn-cs"/>
        </a:defRPr>
      </a:lvl6pPr>
      <a:lvl7pPr marL="2743200" lvl="6" indent="0" algn="l" defTabSz="914400" rtl="0" eaLnBrk="1" fontAlgn="base" latinLnBrk="0" hangingPunct="1">
        <a:lnSpc>
          <a:spcPct val="150000"/>
        </a:lnSpc>
        <a:spcBef>
          <a:spcPct val="0"/>
        </a:spcBef>
        <a:spcAft>
          <a:spcPct val="0"/>
        </a:spcAft>
        <a:buNone/>
        <a:defRPr sz="1600" b="1" i="0" u="none" kern="1200" baseline="0">
          <a:solidFill>
            <a:schemeClr val="tx1"/>
          </a:solidFill>
          <a:latin typeface="Arial" panose="020B0604020202020204" pitchFamily="34" charset="0"/>
          <a:ea typeface="黑体" panose="02010609060101010101" charset="-122"/>
          <a:cs typeface="+mn-cs"/>
        </a:defRPr>
      </a:lvl7pPr>
      <a:lvl8pPr marL="3200400" lvl="7" indent="0" algn="l" defTabSz="914400" rtl="0" eaLnBrk="1" fontAlgn="base" latinLnBrk="0" hangingPunct="1">
        <a:lnSpc>
          <a:spcPct val="150000"/>
        </a:lnSpc>
        <a:spcBef>
          <a:spcPct val="0"/>
        </a:spcBef>
        <a:spcAft>
          <a:spcPct val="0"/>
        </a:spcAft>
        <a:buNone/>
        <a:defRPr sz="1600" b="1" i="0" u="none" kern="1200" baseline="0">
          <a:solidFill>
            <a:schemeClr val="tx1"/>
          </a:solidFill>
          <a:latin typeface="Arial" panose="020B0604020202020204" pitchFamily="34" charset="0"/>
          <a:ea typeface="黑体" panose="02010609060101010101" charset="-122"/>
          <a:cs typeface="+mn-cs"/>
        </a:defRPr>
      </a:lvl8pPr>
      <a:lvl9pPr marL="3657600" lvl="8" indent="0" algn="l" defTabSz="914400" rtl="0" eaLnBrk="1" fontAlgn="base" latinLnBrk="0" hangingPunct="1">
        <a:lnSpc>
          <a:spcPct val="150000"/>
        </a:lnSpc>
        <a:spcBef>
          <a:spcPct val="0"/>
        </a:spcBef>
        <a:spcAft>
          <a:spcPct val="0"/>
        </a:spcAft>
        <a:buNone/>
        <a:defRPr sz="1600" b="1" i="0" u="none" kern="1200" baseline="0">
          <a:solidFill>
            <a:schemeClr val="tx1"/>
          </a:solidFill>
          <a:latin typeface="Arial" panose="020B0604020202020204" pitchFamily="34" charset="0"/>
          <a:ea typeface="黑体" panose="02010609060101010101" charset="-122"/>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endParaRPr kumimoji="1" lang="ja-JP"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ja-JP"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33960BD-7AC1-4217-9611-AAA56D3EE38F}" type="datetime4">
              <a:rPr lang="en-US" smtClean="0"/>
            </a:fld>
            <a:endParaRPr lang="en-US">
              <a:latin typeface="+mn-lt"/>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latin typeface="+mn-lt"/>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D4AEF59-F28E-467C-9EA3-92D1CFAD475A}" type="slidenum">
              <a:rPr lang="en-US" smtClean="0"/>
            </a:fld>
            <a:endParaRPr lang="en-US">
              <a:latin typeface="+mn-lt"/>
            </a:endParaRPr>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smtClean="0"/>
              <a:t>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Light" panose="020B0300000000000000" pitchFamily="34" charset="-122"/>
                <a:ea typeface="思源黑体 CN Light" panose="020B0300000000000000" pitchFamily="34" charset="-122"/>
              </a:defRPr>
            </a:lvl1pPr>
          </a:lstStyle>
          <a:p>
            <a:fld id="{9E5A0FD4-7F0A-4310-906C-0000BDC408E1}"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Light" panose="020B0300000000000000" pitchFamily="34" charset="-122"/>
                <a:ea typeface="思源黑体 CN Light" panose="020B0300000000000000" pitchFamily="34"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Light" panose="020B0300000000000000" pitchFamily="34" charset="-122"/>
                <a:ea typeface="思源黑体 CN Light" panose="020B0300000000000000" pitchFamily="34" charset="-122"/>
              </a:defRPr>
            </a:lvl1pPr>
          </a:lstStyle>
          <a:p>
            <a:fld id="{0BE18DCF-84F9-4879-B29F-6F30B1249BAA}"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txStyles>
    <p:titleStyle>
      <a:lvl1pPr algn="l" defTabSz="914400" rtl="0" eaLnBrk="1" latinLnBrk="0" hangingPunct="1">
        <a:lnSpc>
          <a:spcPct val="90000"/>
        </a:lnSpc>
        <a:spcBef>
          <a:spcPct val="0"/>
        </a:spcBef>
        <a:buNone/>
        <a:defRPr sz="4400" kern="1200">
          <a:solidFill>
            <a:schemeClr val="tx1"/>
          </a:solidFill>
          <a:latin typeface="思源黑体 CN Light" panose="020B0300000000000000" pitchFamily="34" charset="-122"/>
          <a:ea typeface="思源黑体 CN Light" panose="020B03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Light" panose="020B0300000000000000" pitchFamily="34" charset="-122"/>
          <a:ea typeface="思源黑体 CN Light" panose="020B03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Light" panose="020B0300000000000000" pitchFamily="34" charset="-122"/>
          <a:ea typeface="思源黑体 CN Light" panose="020B03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Light" panose="020B0300000000000000" pitchFamily="34" charset="-122"/>
          <a:ea typeface="思源黑体 CN Light" panose="020B03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image" Target="../media/image5.webp"/></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7.xml"/><Relationship Id="rId3" Type="http://schemas.openxmlformats.org/officeDocument/2006/relationships/tags" Target="../tags/tag74.xml"/><Relationship Id="rId2" Type="http://schemas.openxmlformats.org/officeDocument/2006/relationships/image" Target="../media/image18.png"/><Relationship Id="rId1" Type="http://schemas.openxmlformats.org/officeDocument/2006/relationships/image" Target="../media/image5.webp"/></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image" Target="../media/image19.png"/><Relationship Id="rId1" Type="http://schemas.openxmlformats.org/officeDocument/2006/relationships/image" Target="../media/image5.webp"/></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7.xml"/><Relationship Id="rId3" Type="http://schemas.openxmlformats.org/officeDocument/2006/relationships/tags" Target="../tags/tag75.xml"/><Relationship Id="rId2" Type="http://schemas.openxmlformats.org/officeDocument/2006/relationships/image" Target="../media/image20.jpeg"/><Relationship Id="rId1" Type="http://schemas.openxmlformats.org/officeDocument/2006/relationships/image" Target="../media/image5.webp"/></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17.xml"/><Relationship Id="rId6" Type="http://schemas.openxmlformats.org/officeDocument/2006/relationships/tags" Target="../tags/tag79.xml"/><Relationship Id="rId5" Type="http://schemas.openxmlformats.org/officeDocument/2006/relationships/image" Target="../media/image21.png"/><Relationship Id="rId4" Type="http://schemas.openxmlformats.org/officeDocument/2006/relationships/tags" Target="../tags/tag78.xml"/><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image" Target="../media/image5.webp"/></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17.xml"/><Relationship Id="rId5" Type="http://schemas.openxmlformats.org/officeDocument/2006/relationships/image" Target="../media/image22.png"/><Relationship Id="rId4" Type="http://schemas.openxmlformats.org/officeDocument/2006/relationships/tags" Target="../tags/tag80.xml"/><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5.webp"/></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17.xml"/><Relationship Id="rId5" Type="http://schemas.openxmlformats.org/officeDocument/2006/relationships/tags" Target="../tags/tag83.xml"/><Relationship Id="rId4" Type="http://schemas.openxmlformats.org/officeDocument/2006/relationships/image" Target="../media/image23.png"/><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image" Target="../media/image5.webp"/></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17.xml"/><Relationship Id="rId7" Type="http://schemas.openxmlformats.org/officeDocument/2006/relationships/tags" Target="../tags/tag87.xml"/><Relationship Id="rId6" Type="http://schemas.openxmlformats.org/officeDocument/2006/relationships/image" Target="../media/image25.jpeg"/><Relationship Id="rId5" Type="http://schemas.openxmlformats.org/officeDocument/2006/relationships/tags" Target="../tags/tag86.xml"/><Relationship Id="rId4" Type="http://schemas.openxmlformats.org/officeDocument/2006/relationships/image" Target="../media/image24.png"/><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image" Target="../media/image5.webp"/></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17.xml"/><Relationship Id="rId5" Type="http://schemas.openxmlformats.org/officeDocument/2006/relationships/image" Target="../media/image26.png"/><Relationship Id="rId4" Type="http://schemas.openxmlformats.org/officeDocument/2006/relationships/tags" Target="../tags/tag88.xml"/><Relationship Id="rId3" Type="http://schemas.microsoft.com/office/2007/relationships/media" Target="../media/media2.mp4"/><Relationship Id="rId2" Type="http://schemas.openxmlformats.org/officeDocument/2006/relationships/video" Target="../media/media2.mp4"/><Relationship Id="rId1" Type="http://schemas.openxmlformats.org/officeDocument/2006/relationships/image" Target="../media/image5.webp"/></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17.xml"/><Relationship Id="rId5" Type="http://schemas.openxmlformats.org/officeDocument/2006/relationships/tags" Target="../tags/tag91.xml"/><Relationship Id="rId4" Type="http://schemas.openxmlformats.org/officeDocument/2006/relationships/tags" Target="../tags/tag90.xml"/><Relationship Id="rId3" Type="http://schemas.openxmlformats.org/officeDocument/2006/relationships/image" Target="../media/image27.png"/><Relationship Id="rId2" Type="http://schemas.openxmlformats.org/officeDocument/2006/relationships/tags" Target="../tags/tag89.xml"/><Relationship Id="rId1" Type="http://schemas.openxmlformats.org/officeDocument/2006/relationships/image" Target="../media/image5.webp"/></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92.xml"/><Relationship Id="rId1" Type="http://schemas.openxmlformats.org/officeDocument/2006/relationships/image" Target="../media/image5.web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68.xml"/><Relationship Id="rId1" Type="http://schemas.openxmlformats.org/officeDocument/2006/relationships/image" Target="../media/image5.webp"/></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17.xml"/><Relationship Id="rId5" Type="http://schemas.openxmlformats.org/officeDocument/2006/relationships/image" Target="../media/image28.png"/><Relationship Id="rId4" Type="http://schemas.openxmlformats.org/officeDocument/2006/relationships/tags" Target="../tags/tag93.xml"/><Relationship Id="rId3" Type="http://schemas.microsoft.com/office/2007/relationships/media" Target="../media/media3.mp4"/><Relationship Id="rId2" Type="http://schemas.openxmlformats.org/officeDocument/2006/relationships/video" Target="../media/media3.mp4"/><Relationship Id="rId1" Type="http://schemas.openxmlformats.org/officeDocument/2006/relationships/image" Target="../media/image5.webp"/></Relationships>
</file>

<file path=ppt/slides/_rels/slide21.xml.rels><?xml version="1.0" encoding="UTF-8" standalone="yes"?>
<Relationships xmlns="http://schemas.openxmlformats.org/package/2006/relationships"><Relationship Id="rId9" Type="http://schemas.openxmlformats.org/officeDocument/2006/relationships/tags" Target="../tags/tag99.xml"/><Relationship Id="rId8" Type="http://schemas.openxmlformats.org/officeDocument/2006/relationships/tags" Target="../tags/tag98.xml"/><Relationship Id="rId7" Type="http://schemas.openxmlformats.org/officeDocument/2006/relationships/tags" Target="../tags/tag97.xml"/><Relationship Id="rId6" Type="http://schemas.openxmlformats.org/officeDocument/2006/relationships/image" Target="../media/image30.png"/><Relationship Id="rId5" Type="http://schemas.openxmlformats.org/officeDocument/2006/relationships/tags" Target="../tags/tag96.xml"/><Relationship Id="rId4" Type="http://schemas.openxmlformats.org/officeDocument/2006/relationships/image" Target="../media/image29.jpeg"/><Relationship Id="rId3" Type="http://schemas.openxmlformats.org/officeDocument/2006/relationships/tags" Target="../tags/tag95.xml"/><Relationship Id="rId2" Type="http://schemas.openxmlformats.org/officeDocument/2006/relationships/tags" Target="../tags/tag94.xml"/><Relationship Id="rId11" Type="http://schemas.openxmlformats.org/officeDocument/2006/relationships/slideLayout" Target="../slideLayouts/slideLayout17.xml"/><Relationship Id="rId10" Type="http://schemas.openxmlformats.org/officeDocument/2006/relationships/tags" Target="../tags/tag100.xml"/><Relationship Id="rId1" Type="http://schemas.openxmlformats.org/officeDocument/2006/relationships/image" Target="../media/image5.webp"/></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101.xml"/><Relationship Id="rId1" Type="http://schemas.openxmlformats.org/officeDocument/2006/relationships/image" Target="../media/image5.webp"/></Relationships>
</file>

<file path=ppt/slides/_rels/slide23.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22.xml"/><Relationship Id="rId7" Type="http://schemas.openxmlformats.org/officeDocument/2006/relationships/tags" Target="../tags/tag106.xml"/><Relationship Id="rId6" Type="http://schemas.openxmlformats.org/officeDocument/2006/relationships/tags" Target="../tags/tag105.xml"/><Relationship Id="rId5" Type="http://schemas.openxmlformats.org/officeDocument/2006/relationships/tags" Target="../tags/tag104.xml"/><Relationship Id="rId4" Type="http://schemas.openxmlformats.org/officeDocument/2006/relationships/image" Target="../media/image31.jpeg"/><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image" Target="../media/image5.webp"/></Relationships>
</file>

<file path=ppt/slides/_rels/slide24.xml.rels><?xml version="1.0" encoding="UTF-8" standalone="yes"?>
<Relationships xmlns="http://schemas.openxmlformats.org/package/2006/relationships"><Relationship Id="rId9" Type="http://schemas.openxmlformats.org/officeDocument/2006/relationships/tags" Target="../tags/tag113.xml"/><Relationship Id="rId8" Type="http://schemas.openxmlformats.org/officeDocument/2006/relationships/tags" Target="../tags/tag112.xml"/><Relationship Id="rId7" Type="http://schemas.openxmlformats.org/officeDocument/2006/relationships/tags" Target="../tags/tag111.xml"/><Relationship Id="rId6" Type="http://schemas.openxmlformats.org/officeDocument/2006/relationships/tags" Target="../tags/tag110.xml"/><Relationship Id="rId5" Type="http://schemas.openxmlformats.org/officeDocument/2006/relationships/tags" Target="../tags/tag109.xml"/><Relationship Id="rId4" Type="http://schemas.openxmlformats.org/officeDocument/2006/relationships/image" Target="../media/image32.jpeg"/><Relationship Id="rId3" Type="http://schemas.openxmlformats.org/officeDocument/2006/relationships/tags" Target="../tags/tag108.xml"/><Relationship Id="rId2" Type="http://schemas.openxmlformats.org/officeDocument/2006/relationships/tags" Target="../tags/tag107.xml"/><Relationship Id="rId15" Type="http://schemas.openxmlformats.org/officeDocument/2006/relationships/notesSlide" Target="../notesSlides/notesSlide3.xml"/><Relationship Id="rId14" Type="http://schemas.openxmlformats.org/officeDocument/2006/relationships/slideLayout" Target="../slideLayouts/slideLayout22.xml"/><Relationship Id="rId13" Type="http://schemas.openxmlformats.org/officeDocument/2006/relationships/tags" Target="../tags/tag115.xml"/><Relationship Id="rId12" Type="http://schemas.openxmlformats.org/officeDocument/2006/relationships/image" Target="../media/image31.jpeg"/><Relationship Id="rId11" Type="http://schemas.openxmlformats.org/officeDocument/2006/relationships/tags" Target="../tags/tag114.xml"/><Relationship Id="rId10" Type="http://schemas.openxmlformats.org/officeDocument/2006/relationships/image" Target="../media/image33.jpeg"/><Relationship Id="rId1" Type="http://schemas.openxmlformats.org/officeDocument/2006/relationships/image" Target="../media/image5.webp"/></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2.xml"/><Relationship Id="rId4" Type="http://schemas.openxmlformats.org/officeDocument/2006/relationships/tags" Target="../tags/tag117.xml"/><Relationship Id="rId3" Type="http://schemas.openxmlformats.org/officeDocument/2006/relationships/image" Target="../media/image34.png"/><Relationship Id="rId2" Type="http://schemas.openxmlformats.org/officeDocument/2006/relationships/tags" Target="../tags/tag116.xml"/><Relationship Id="rId1" Type="http://schemas.openxmlformats.org/officeDocument/2006/relationships/image" Target="../media/image5.webp"/></Relationships>
</file>

<file path=ppt/slides/_rels/slide26.xml.rels><?xml version="1.0" encoding="UTF-8" standalone="yes"?>
<Relationships xmlns="http://schemas.openxmlformats.org/package/2006/relationships"><Relationship Id="rId9" Type="http://schemas.openxmlformats.org/officeDocument/2006/relationships/tags" Target="../tags/tag123.xml"/><Relationship Id="rId8" Type="http://schemas.openxmlformats.org/officeDocument/2006/relationships/image" Target="../media/image36.jpeg"/><Relationship Id="rId7" Type="http://schemas.openxmlformats.org/officeDocument/2006/relationships/tags" Target="../tags/tag122.xml"/><Relationship Id="rId6" Type="http://schemas.openxmlformats.org/officeDocument/2006/relationships/tags" Target="../tags/tag121.xml"/><Relationship Id="rId5" Type="http://schemas.openxmlformats.org/officeDocument/2006/relationships/tags" Target="../tags/tag120.xml"/><Relationship Id="rId4" Type="http://schemas.openxmlformats.org/officeDocument/2006/relationships/tags" Target="../tags/tag119.xml"/><Relationship Id="rId3" Type="http://schemas.openxmlformats.org/officeDocument/2006/relationships/image" Target="../media/image35.jpeg"/><Relationship Id="rId23" Type="http://schemas.openxmlformats.org/officeDocument/2006/relationships/notesSlide" Target="../notesSlides/notesSlide5.xml"/><Relationship Id="rId22" Type="http://schemas.openxmlformats.org/officeDocument/2006/relationships/slideLayout" Target="../slideLayouts/slideLayout22.xml"/><Relationship Id="rId21" Type="http://schemas.openxmlformats.org/officeDocument/2006/relationships/tags" Target="../tags/tag132.xml"/><Relationship Id="rId20" Type="http://schemas.openxmlformats.org/officeDocument/2006/relationships/image" Target="../media/image39.jpeg"/><Relationship Id="rId2" Type="http://schemas.openxmlformats.org/officeDocument/2006/relationships/tags" Target="../tags/tag118.xml"/><Relationship Id="rId19" Type="http://schemas.openxmlformats.org/officeDocument/2006/relationships/tags" Target="../tags/tag131.xml"/><Relationship Id="rId18" Type="http://schemas.openxmlformats.org/officeDocument/2006/relationships/tags" Target="../tags/tag130.xml"/><Relationship Id="rId17" Type="http://schemas.openxmlformats.org/officeDocument/2006/relationships/tags" Target="../tags/tag129.xml"/><Relationship Id="rId16" Type="http://schemas.openxmlformats.org/officeDocument/2006/relationships/image" Target="../media/image38.jpeg"/><Relationship Id="rId15" Type="http://schemas.openxmlformats.org/officeDocument/2006/relationships/tags" Target="../tags/tag128.xml"/><Relationship Id="rId14" Type="http://schemas.openxmlformats.org/officeDocument/2006/relationships/tags" Target="../tags/tag127.xml"/><Relationship Id="rId13" Type="http://schemas.openxmlformats.org/officeDocument/2006/relationships/tags" Target="../tags/tag126.xml"/><Relationship Id="rId12" Type="http://schemas.openxmlformats.org/officeDocument/2006/relationships/image" Target="../media/image37.jpeg"/><Relationship Id="rId11" Type="http://schemas.openxmlformats.org/officeDocument/2006/relationships/tags" Target="../tags/tag125.xml"/><Relationship Id="rId10" Type="http://schemas.openxmlformats.org/officeDocument/2006/relationships/tags" Target="../tags/tag124.xml"/><Relationship Id="rId1" Type="http://schemas.openxmlformats.org/officeDocument/2006/relationships/image" Target="../media/image5.webp"/></Relationships>
</file>

<file path=ppt/slides/_rels/slide27.xml.rels><?xml version="1.0" encoding="UTF-8" standalone="yes"?>
<Relationships xmlns="http://schemas.openxmlformats.org/package/2006/relationships"><Relationship Id="rId9" Type="http://schemas.openxmlformats.org/officeDocument/2006/relationships/tags" Target="../tags/tag140.xml"/><Relationship Id="rId8" Type="http://schemas.openxmlformats.org/officeDocument/2006/relationships/tags" Target="../tags/tag139.xml"/><Relationship Id="rId7" Type="http://schemas.openxmlformats.org/officeDocument/2006/relationships/tags" Target="../tags/tag138.xml"/><Relationship Id="rId6" Type="http://schemas.openxmlformats.org/officeDocument/2006/relationships/tags" Target="../tags/tag137.xml"/><Relationship Id="rId5" Type="http://schemas.openxmlformats.org/officeDocument/2006/relationships/tags" Target="../tags/tag136.xml"/><Relationship Id="rId4" Type="http://schemas.openxmlformats.org/officeDocument/2006/relationships/tags" Target="../tags/tag135.xml"/><Relationship Id="rId3" Type="http://schemas.openxmlformats.org/officeDocument/2006/relationships/tags" Target="../tags/tag134.xml"/><Relationship Id="rId2" Type="http://schemas.openxmlformats.org/officeDocument/2006/relationships/tags" Target="../tags/tag133.xml"/><Relationship Id="rId11" Type="http://schemas.openxmlformats.org/officeDocument/2006/relationships/slideLayout" Target="../slideLayouts/slideLayout22.xml"/><Relationship Id="rId10" Type="http://schemas.openxmlformats.org/officeDocument/2006/relationships/tags" Target="../tags/tag141.xml"/><Relationship Id="rId1" Type="http://schemas.openxmlformats.org/officeDocument/2006/relationships/image" Target="../media/image5.webp"/></Relationships>
</file>

<file path=ppt/slides/_rels/slide28.xml.rels><?xml version="1.0" encoding="UTF-8" standalone="yes"?>
<Relationships xmlns="http://schemas.openxmlformats.org/package/2006/relationships"><Relationship Id="rId9" Type="http://schemas.openxmlformats.org/officeDocument/2006/relationships/tags" Target="../tags/tag149.xml"/><Relationship Id="rId8" Type="http://schemas.openxmlformats.org/officeDocument/2006/relationships/tags" Target="../tags/tag148.xml"/><Relationship Id="rId7" Type="http://schemas.openxmlformats.org/officeDocument/2006/relationships/tags" Target="../tags/tag147.xml"/><Relationship Id="rId6" Type="http://schemas.openxmlformats.org/officeDocument/2006/relationships/tags" Target="../tags/tag146.xml"/><Relationship Id="rId5" Type="http://schemas.openxmlformats.org/officeDocument/2006/relationships/tags" Target="../tags/tag145.xml"/><Relationship Id="rId4" Type="http://schemas.openxmlformats.org/officeDocument/2006/relationships/tags" Target="../tags/tag144.xml"/><Relationship Id="rId3" Type="http://schemas.openxmlformats.org/officeDocument/2006/relationships/tags" Target="../tags/tag143.xml"/><Relationship Id="rId24" Type="http://schemas.openxmlformats.org/officeDocument/2006/relationships/slideLayout" Target="../slideLayouts/slideLayout22.xml"/><Relationship Id="rId23" Type="http://schemas.openxmlformats.org/officeDocument/2006/relationships/tags" Target="../tags/tag159.xml"/><Relationship Id="rId22" Type="http://schemas.openxmlformats.org/officeDocument/2006/relationships/tags" Target="../tags/tag158.xml"/><Relationship Id="rId21" Type="http://schemas.openxmlformats.org/officeDocument/2006/relationships/tags" Target="../tags/tag157.xml"/><Relationship Id="rId20" Type="http://schemas.openxmlformats.org/officeDocument/2006/relationships/tags" Target="../tags/tag156.xml"/><Relationship Id="rId2" Type="http://schemas.openxmlformats.org/officeDocument/2006/relationships/tags" Target="../tags/tag142.xml"/><Relationship Id="rId19" Type="http://schemas.openxmlformats.org/officeDocument/2006/relationships/tags" Target="../tags/tag155.xml"/><Relationship Id="rId18" Type="http://schemas.openxmlformats.org/officeDocument/2006/relationships/image" Target="../media/image43.jpeg"/><Relationship Id="rId17" Type="http://schemas.openxmlformats.org/officeDocument/2006/relationships/tags" Target="../tags/tag154.xml"/><Relationship Id="rId16" Type="http://schemas.openxmlformats.org/officeDocument/2006/relationships/image" Target="../media/image42.jpeg"/><Relationship Id="rId15" Type="http://schemas.openxmlformats.org/officeDocument/2006/relationships/tags" Target="../tags/tag153.xml"/><Relationship Id="rId14" Type="http://schemas.openxmlformats.org/officeDocument/2006/relationships/image" Target="../media/image41.jpeg"/><Relationship Id="rId13" Type="http://schemas.openxmlformats.org/officeDocument/2006/relationships/tags" Target="../tags/tag152.xml"/><Relationship Id="rId12" Type="http://schemas.openxmlformats.org/officeDocument/2006/relationships/image" Target="../media/image40.jpeg"/><Relationship Id="rId11" Type="http://schemas.openxmlformats.org/officeDocument/2006/relationships/tags" Target="../tags/tag151.xml"/><Relationship Id="rId10" Type="http://schemas.openxmlformats.org/officeDocument/2006/relationships/tags" Target="../tags/tag150.xml"/><Relationship Id="rId1" Type="http://schemas.openxmlformats.org/officeDocument/2006/relationships/image" Target="../media/image5.webp"/></Relationships>
</file>

<file path=ppt/slides/_rels/slide29.xml.rels><?xml version="1.0" encoding="UTF-8" standalone="yes"?>
<Relationships xmlns="http://schemas.openxmlformats.org/package/2006/relationships"><Relationship Id="rId9" Type="http://schemas.openxmlformats.org/officeDocument/2006/relationships/image" Target="../media/image49.png"/><Relationship Id="rId8" Type="http://schemas.openxmlformats.org/officeDocument/2006/relationships/tags" Target="../tags/tag161.xml"/><Relationship Id="rId7" Type="http://schemas.openxmlformats.org/officeDocument/2006/relationships/image" Target="../media/image48.png"/><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tags" Target="../tags/tag160.xml"/><Relationship Id="rId13" Type="http://schemas.openxmlformats.org/officeDocument/2006/relationships/notesSlide" Target="../notesSlides/notesSlide6.xml"/><Relationship Id="rId12" Type="http://schemas.openxmlformats.org/officeDocument/2006/relationships/slideLayout" Target="../slideLayouts/slideLayout22.xml"/><Relationship Id="rId11" Type="http://schemas.openxmlformats.org/officeDocument/2006/relationships/tags" Target="../tags/tag163.xml"/><Relationship Id="rId10" Type="http://schemas.openxmlformats.org/officeDocument/2006/relationships/tags" Target="../tags/tag162.xml"/><Relationship Id="rId1" Type="http://schemas.openxmlformats.org/officeDocument/2006/relationships/image" Target="../media/image5.web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69.xml"/><Relationship Id="rId1" Type="http://schemas.openxmlformats.org/officeDocument/2006/relationships/image" Target="../media/image5.webp"/></Relationships>
</file>

<file path=ppt/slides/_rels/slide30.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55.jpeg"/><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jpeg"/><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image" Target="../media/image5.webp"/></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image" Target="../media/image5.webp"/></Relationships>
</file>

<file path=ppt/slides/_rels/slide3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61.webp"/><Relationship Id="rId5" Type="http://schemas.openxmlformats.org/officeDocument/2006/relationships/image" Target="../media/image57.jpeg"/><Relationship Id="rId4" Type="http://schemas.openxmlformats.org/officeDocument/2006/relationships/image" Target="../media/image60.jpeg"/><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image" Target="../media/image5.webp"/></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164.xml"/><Relationship Id="rId1" Type="http://schemas.openxmlformats.org/officeDocument/2006/relationships/image" Target="../media/image5.webp"/></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17.png"/><Relationship Id="rId1" Type="http://schemas.openxmlformats.org/officeDocument/2006/relationships/image" Target="../media/image5.webp"/></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2.png"/><Relationship Id="rId1" Type="http://schemas.openxmlformats.org/officeDocument/2006/relationships/image" Target="../media/image5.webp"/></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5.webp"/></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17.xml"/><Relationship Id="rId3" Type="http://schemas.openxmlformats.org/officeDocument/2006/relationships/tags" Target="../tags/tag166.xml"/><Relationship Id="rId2" Type="http://schemas.openxmlformats.org/officeDocument/2006/relationships/tags" Target="../tags/tag165.xml"/><Relationship Id="rId1" Type="http://schemas.openxmlformats.org/officeDocument/2006/relationships/image" Target="../media/image5.webp"/></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3.jpeg"/><Relationship Id="rId2" Type="http://schemas.openxmlformats.org/officeDocument/2006/relationships/tags" Target="../tags/tag167.xml"/><Relationship Id="rId1" Type="http://schemas.openxmlformats.org/officeDocument/2006/relationships/image" Target="../media/image5.webp"/></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4.png"/><Relationship Id="rId1" Type="http://schemas.openxmlformats.org/officeDocument/2006/relationships/image" Target="../media/image5.web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70.xml"/><Relationship Id="rId1" Type="http://schemas.openxmlformats.org/officeDocument/2006/relationships/image" Target="../media/image5.webp"/></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5.jpeg"/><Relationship Id="rId1" Type="http://schemas.openxmlformats.org/officeDocument/2006/relationships/image" Target="../media/image5.webp"/></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168.xml"/><Relationship Id="rId1" Type="http://schemas.openxmlformats.org/officeDocument/2006/relationships/image" Target="../media/image5.webp"/></Relationships>
</file>

<file path=ppt/slides/_rels/slide42.xml.rels><?xml version="1.0" encoding="UTF-8" standalone="yes"?>
<Relationships xmlns="http://schemas.openxmlformats.org/package/2006/relationships"><Relationship Id="rId9" Type="http://schemas.openxmlformats.org/officeDocument/2006/relationships/tags" Target="../tags/tag176.xml"/><Relationship Id="rId8" Type="http://schemas.openxmlformats.org/officeDocument/2006/relationships/tags" Target="../tags/tag175.xml"/><Relationship Id="rId7" Type="http://schemas.openxmlformats.org/officeDocument/2006/relationships/tags" Target="../tags/tag174.xml"/><Relationship Id="rId6" Type="http://schemas.openxmlformats.org/officeDocument/2006/relationships/tags" Target="../tags/tag173.xml"/><Relationship Id="rId5" Type="http://schemas.openxmlformats.org/officeDocument/2006/relationships/tags" Target="../tags/tag172.xml"/><Relationship Id="rId4" Type="http://schemas.openxmlformats.org/officeDocument/2006/relationships/tags" Target="../tags/tag171.xml"/><Relationship Id="rId3" Type="http://schemas.openxmlformats.org/officeDocument/2006/relationships/tags" Target="../tags/tag170.xml"/><Relationship Id="rId28" Type="http://schemas.openxmlformats.org/officeDocument/2006/relationships/notesSlide" Target="../notesSlides/notesSlide7.xml"/><Relationship Id="rId27" Type="http://schemas.openxmlformats.org/officeDocument/2006/relationships/slideLayout" Target="../slideLayouts/slideLayout44.xml"/><Relationship Id="rId26" Type="http://schemas.openxmlformats.org/officeDocument/2006/relationships/tags" Target="../tags/tag193.xml"/><Relationship Id="rId25" Type="http://schemas.openxmlformats.org/officeDocument/2006/relationships/tags" Target="../tags/tag192.xml"/><Relationship Id="rId24" Type="http://schemas.openxmlformats.org/officeDocument/2006/relationships/tags" Target="../tags/tag191.xml"/><Relationship Id="rId23" Type="http://schemas.openxmlformats.org/officeDocument/2006/relationships/tags" Target="../tags/tag190.xml"/><Relationship Id="rId22" Type="http://schemas.openxmlformats.org/officeDocument/2006/relationships/tags" Target="../tags/tag189.xml"/><Relationship Id="rId21" Type="http://schemas.openxmlformats.org/officeDocument/2006/relationships/tags" Target="../tags/tag188.xml"/><Relationship Id="rId20" Type="http://schemas.openxmlformats.org/officeDocument/2006/relationships/tags" Target="../tags/tag187.xml"/><Relationship Id="rId2" Type="http://schemas.openxmlformats.org/officeDocument/2006/relationships/tags" Target="../tags/tag169.xml"/><Relationship Id="rId19" Type="http://schemas.openxmlformats.org/officeDocument/2006/relationships/tags" Target="../tags/tag186.xml"/><Relationship Id="rId18" Type="http://schemas.openxmlformats.org/officeDocument/2006/relationships/tags" Target="../tags/tag185.xml"/><Relationship Id="rId17" Type="http://schemas.openxmlformats.org/officeDocument/2006/relationships/tags" Target="../tags/tag184.xml"/><Relationship Id="rId16" Type="http://schemas.openxmlformats.org/officeDocument/2006/relationships/tags" Target="../tags/tag183.xml"/><Relationship Id="rId15" Type="http://schemas.openxmlformats.org/officeDocument/2006/relationships/tags" Target="../tags/tag182.xml"/><Relationship Id="rId14" Type="http://schemas.openxmlformats.org/officeDocument/2006/relationships/tags" Target="../tags/tag181.xml"/><Relationship Id="rId13" Type="http://schemas.openxmlformats.org/officeDocument/2006/relationships/tags" Target="../tags/tag180.xml"/><Relationship Id="rId12" Type="http://schemas.openxmlformats.org/officeDocument/2006/relationships/tags" Target="../tags/tag179.xml"/><Relationship Id="rId11" Type="http://schemas.openxmlformats.org/officeDocument/2006/relationships/tags" Target="../tags/tag178.xml"/><Relationship Id="rId10" Type="http://schemas.openxmlformats.org/officeDocument/2006/relationships/tags" Target="../tags/tag177.xml"/><Relationship Id="rId1" Type="http://schemas.openxmlformats.org/officeDocument/2006/relationships/image" Target="../media/image66.png"/></Relationships>
</file>

<file path=ppt/slides/_rels/slide43.xml.rels><?xml version="1.0" encoding="UTF-8" standalone="yes"?>
<Relationships xmlns="http://schemas.openxmlformats.org/package/2006/relationships"><Relationship Id="rId9" Type="http://schemas.openxmlformats.org/officeDocument/2006/relationships/tags" Target="../tags/tag201.xml"/><Relationship Id="rId8" Type="http://schemas.openxmlformats.org/officeDocument/2006/relationships/tags" Target="../tags/tag200.xml"/><Relationship Id="rId7" Type="http://schemas.openxmlformats.org/officeDocument/2006/relationships/tags" Target="../tags/tag199.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3" Type="http://schemas.openxmlformats.org/officeDocument/2006/relationships/tags" Target="../tags/tag195.xml"/><Relationship Id="rId28" Type="http://schemas.openxmlformats.org/officeDocument/2006/relationships/slideLayout" Target="../slideLayouts/slideLayout44.xml"/><Relationship Id="rId27" Type="http://schemas.openxmlformats.org/officeDocument/2006/relationships/tags" Target="../tags/tag219.xml"/><Relationship Id="rId26" Type="http://schemas.openxmlformats.org/officeDocument/2006/relationships/tags" Target="../tags/tag218.xml"/><Relationship Id="rId25" Type="http://schemas.openxmlformats.org/officeDocument/2006/relationships/tags" Target="../tags/tag217.xml"/><Relationship Id="rId24" Type="http://schemas.openxmlformats.org/officeDocument/2006/relationships/tags" Target="../tags/tag216.xml"/><Relationship Id="rId23" Type="http://schemas.openxmlformats.org/officeDocument/2006/relationships/tags" Target="../tags/tag215.xml"/><Relationship Id="rId22" Type="http://schemas.openxmlformats.org/officeDocument/2006/relationships/tags" Target="../tags/tag214.xml"/><Relationship Id="rId21" Type="http://schemas.openxmlformats.org/officeDocument/2006/relationships/tags" Target="../tags/tag213.xml"/><Relationship Id="rId20" Type="http://schemas.openxmlformats.org/officeDocument/2006/relationships/tags" Target="../tags/tag212.xml"/><Relationship Id="rId2" Type="http://schemas.openxmlformats.org/officeDocument/2006/relationships/tags" Target="../tags/tag194.xml"/><Relationship Id="rId19" Type="http://schemas.openxmlformats.org/officeDocument/2006/relationships/tags" Target="../tags/tag211.xml"/><Relationship Id="rId18" Type="http://schemas.openxmlformats.org/officeDocument/2006/relationships/tags" Target="../tags/tag210.xml"/><Relationship Id="rId17" Type="http://schemas.openxmlformats.org/officeDocument/2006/relationships/tags" Target="../tags/tag209.xml"/><Relationship Id="rId16" Type="http://schemas.openxmlformats.org/officeDocument/2006/relationships/tags" Target="../tags/tag208.xml"/><Relationship Id="rId15" Type="http://schemas.openxmlformats.org/officeDocument/2006/relationships/tags" Target="../tags/tag207.xml"/><Relationship Id="rId14" Type="http://schemas.openxmlformats.org/officeDocument/2006/relationships/tags" Target="../tags/tag206.xml"/><Relationship Id="rId13" Type="http://schemas.openxmlformats.org/officeDocument/2006/relationships/tags" Target="../tags/tag205.xml"/><Relationship Id="rId12" Type="http://schemas.openxmlformats.org/officeDocument/2006/relationships/tags" Target="../tags/tag204.xml"/><Relationship Id="rId11" Type="http://schemas.openxmlformats.org/officeDocument/2006/relationships/tags" Target="../tags/tag203.xml"/><Relationship Id="rId10" Type="http://schemas.openxmlformats.org/officeDocument/2006/relationships/tags" Target="../tags/tag202.xml"/><Relationship Id="rId1" Type="http://schemas.openxmlformats.org/officeDocument/2006/relationships/chart" Target="../charts/chart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image" Target="../media/image67.png"/><Relationship Id="rId1" Type="http://schemas.openxmlformats.org/officeDocument/2006/relationships/tags" Target="../tags/tag220.xml"/></Relationships>
</file>

<file path=ppt/slides/_rels/slide4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5.jpeg"/><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image" Target="../media/image5.webp"/></Relationships>
</file>

<file path=ppt/slides/_rels/slide4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72.jpeg"/><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image" Target="../media/image5.webp"/></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73.png"/><Relationship Id="rId1" Type="http://schemas.openxmlformats.org/officeDocument/2006/relationships/image" Target="../media/image5.webp"/></Relationships>
</file>

<file path=ppt/slides/_rels/slide48.xml.rels><?xml version="1.0" encoding="UTF-8" standalone="yes"?>
<Relationships xmlns="http://schemas.openxmlformats.org/package/2006/relationships"><Relationship Id="rId9" Type="http://schemas.openxmlformats.org/officeDocument/2006/relationships/image" Target="../media/image81.jpeg"/><Relationship Id="rId8" Type="http://schemas.openxmlformats.org/officeDocument/2006/relationships/image" Target="../media/image80.png"/><Relationship Id="rId7" Type="http://schemas.openxmlformats.org/officeDocument/2006/relationships/image" Target="../media/image79.png"/><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jpeg"/><Relationship Id="rId3" Type="http://schemas.openxmlformats.org/officeDocument/2006/relationships/image" Target="../media/image75.png"/><Relationship Id="rId2" Type="http://schemas.openxmlformats.org/officeDocument/2006/relationships/image" Target="../media/image74.png"/><Relationship Id="rId17" Type="http://schemas.openxmlformats.org/officeDocument/2006/relationships/slideLayout" Target="../slideLayouts/slideLayout1.xml"/><Relationship Id="rId16" Type="http://schemas.openxmlformats.org/officeDocument/2006/relationships/image" Target="../media/image88.jpeg"/><Relationship Id="rId15" Type="http://schemas.openxmlformats.org/officeDocument/2006/relationships/image" Target="../media/image87.png"/><Relationship Id="rId14" Type="http://schemas.openxmlformats.org/officeDocument/2006/relationships/image" Target="../media/image86.jpeg"/><Relationship Id="rId13" Type="http://schemas.openxmlformats.org/officeDocument/2006/relationships/image" Target="../media/image85.png"/><Relationship Id="rId12" Type="http://schemas.openxmlformats.org/officeDocument/2006/relationships/image" Target="../media/image84.png"/><Relationship Id="rId11" Type="http://schemas.openxmlformats.org/officeDocument/2006/relationships/image" Target="../media/image83.png"/><Relationship Id="rId10" Type="http://schemas.openxmlformats.org/officeDocument/2006/relationships/image" Target="../media/image82.png"/><Relationship Id="rId1" Type="http://schemas.openxmlformats.org/officeDocument/2006/relationships/image" Target="../media/image5.webp"/></Relationships>
</file>

<file path=ppt/slides/_rels/slide4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91.jpeg"/><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image" Target="../media/image5.webp"/></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9.jpeg"/><Relationship Id="rId3" Type="http://schemas.openxmlformats.org/officeDocument/2006/relationships/image" Target="../media/image8.jpeg"/><Relationship Id="rId2" Type="http://schemas.openxmlformats.org/officeDocument/2006/relationships/tags" Target="../tags/tag71.xml"/><Relationship Id="rId1" Type="http://schemas.openxmlformats.org/officeDocument/2006/relationships/image" Target="../media/image5.webp"/></Relationships>
</file>

<file path=ppt/slides/_rels/slide50.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222.xml"/><Relationship Id="rId2" Type="http://schemas.openxmlformats.org/officeDocument/2006/relationships/tags" Target="../tags/tag221.xml"/><Relationship Id="rId1" Type="http://schemas.openxmlformats.org/officeDocument/2006/relationships/image" Target="../media/image5.webp"/></Relationships>
</file>

<file path=ppt/slides/_rels/slide51.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3.xml"/><Relationship Id="rId4" Type="http://schemas.openxmlformats.org/officeDocument/2006/relationships/tags" Target="../tags/tag224.xml"/><Relationship Id="rId3" Type="http://schemas.openxmlformats.org/officeDocument/2006/relationships/image" Target="../media/image92.jpeg"/><Relationship Id="rId2" Type="http://schemas.openxmlformats.org/officeDocument/2006/relationships/tags" Target="../tags/tag223.xml"/><Relationship Id="rId1" Type="http://schemas.openxmlformats.org/officeDocument/2006/relationships/image" Target="../media/image5.webp"/></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image" Target="../media/image5.webp"/></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225.xml"/><Relationship Id="rId1" Type="http://schemas.openxmlformats.org/officeDocument/2006/relationships/image" Target="../media/image5.webp"/></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226.xml"/><Relationship Id="rId1" Type="http://schemas.openxmlformats.org/officeDocument/2006/relationships/image" Target="../media/image5.webp"/></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7.xml"/><Relationship Id="rId3" Type="http://schemas.openxmlformats.org/officeDocument/2006/relationships/tags" Target="../tags/tag72.xml"/><Relationship Id="rId2" Type="http://schemas.openxmlformats.org/officeDocument/2006/relationships/image" Target="../media/image10.jpeg"/><Relationship Id="rId1" Type="http://schemas.openxmlformats.org/officeDocument/2006/relationships/image" Target="../media/image5.webp"/></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34.xml"/><Relationship Id="rId6" Type="http://schemas.openxmlformats.org/officeDocument/2006/relationships/image" Target="../media/image14.png"/><Relationship Id="rId5" Type="http://schemas.openxmlformats.org/officeDocument/2006/relationships/tags" Target="../tags/tag73.xml"/><Relationship Id="rId4" Type="http://schemas.openxmlformats.org/officeDocument/2006/relationships/image" Target="../media/image13.jpeg"/><Relationship Id="rId3" Type="http://schemas.microsoft.com/office/2007/relationships/hdphoto" Target="../media/image12.wdp"/><Relationship Id="rId2" Type="http://schemas.openxmlformats.org/officeDocument/2006/relationships/image" Target="../media/image11.png"/><Relationship Id="rId1" Type="http://schemas.openxmlformats.org/officeDocument/2006/relationships/image" Target="../media/image5.webp"/></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5.webp"/></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17.png"/><Relationship Id="rId1" Type="http://schemas.openxmlformats.org/officeDocument/2006/relationships/image" Target="../media/image5.web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75000"/>
          </a:blip>
          <a:stretch>
            <a:fillRect l="-1000"/>
          </a:stretch>
        </a:blipFill>
        <a:effectLst/>
      </p:bgPr>
    </p:bg>
    <p:spTree>
      <p:nvGrpSpPr>
        <p:cNvPr id="1" name=""/>
        <p:cNvGrpSpPr/>
        <p:nvPr/>
      </p:nvGrpSpPr>
      <p:grpSpPr>
        <a:xfrm>
          <a:off x="0" y="0"/>
          <a:ext cx="0" cy="0"/>
          <a:chOff x="0" y="0"/>
          <a:chExt cx="0" cy="0"/>
        </a:xfrm>
      </p:grpSpPr>
      <p:sp>
        <p:nvSpPr>
          <p:cNvPr id="4" name="textbox 4"/>
          <p:cNvSpPr/>
          <p:nvPr/>
        </p:nvSpPr>
        <p:spPr>
          <a:xfrm>
            <a:off x="1542415" y="1456055"/>
            <a:ext cx="8131175" cy="3297555"/>
          </a:xfrm>
          <a:prstGeom prst="rect">
            <a:avLst/>
          </a:prstGeom>
          <a:noFill/>
          <a:ln w="0" cap="flat">
            <a:noFill/>
            <a:prstDash val="solid"/>
            <a:miter lim="0"/>
          </a:ln>
        </p:spPr>
        <p:txBody>
          <a:bodyPr vert="horz" wrap="square" lIns="0" tIns="0" rIns="0" bIns="0"/>
          <a:lstStyle/>
          <a:p>
            <a:pPr algn="l" rtl="0" eaLnBrk="0">
              <a:lnSpc>
                <a:spcPct val="110000"/>
              </a:lnSpc>
            </a:pPr>
            <a:endParaRPr sz="500" dirty="0">
              <a:solidFill>
                <a:srgbClr val="FF0000"/>
              </a:solidFill>
              <a:latin typeface="Arial" panose="020B0604020202020204"/>
              <a:ea typeface="Arial" panose="020B0604020202020204"/>
              <a:cs typeface="Arial" panose="020B0604020202020204"/>
            </a:endParaRPr>
          </a:p>
          <a:p>
            <a:pPr marL="12700" algn="l" rtl="0" eaLnBrk="0">
              <a:lnSpc>
                <a:spcPct val="110000"/>
              </a:lnSpc>
            </a:pPr>
            <a:r>
              <a:rPr lang="zh-CN" sz="8800" b="1" kern="0" spc="10" dirty="0">
                <a:solidFill>
                  <a:srgbClr val="FF0000">
                    <a:alpha val="100000"/>
                  </a:srgbClr>
                </a:solidFill>
                <a:latin typeface="黑体" panose="02010609060101010101" charset="-122"/>
                <a:ea typeface="黑体" panose="02010609060101010101" charset="-122"/>
                <a:cs typeface="黑体" panose="02010609060101010101" charset="-122"/>
              </a:rPr>
              <a:t>追求高质量</a:t>
            </a:r>
            <a:r>
              <a:rPr lang="zh-CN" sz="8800" b="1" kern="0" spc="10" dirty="0">
                <a:solidFill>
                  <a:srgbClr val="FF0000">
                    <a:alpha val="100000"/>
                  </a:srgbClr>
                </a:solidFill>
                <a:latin typeface="黑体" panose="02010609060101010101" charset="-122"/>
                <a:ea typeface="黑体" panose="02010609060101010101" charset="-122"/>
                <a:cs typeface="黑体" panose="02010609060101010101" charset="-122"/>
              </a:rPr>
              <a:t>长寿</a:t>
            </a:r>
            <a:endParaRPr lang="zh-CN" sz="8800" b="1" kern="0" spc="10" dirty="0">
              <a:solidFill>
                <a:srgbClr val="FF0000">
                  <a:alpha val="100000"/>
                </a:srgbClr>
              </a:solidFill>
              <a:latin typeface="黑体" panose="02010609060101010101" charset="-122"/>
              <a:ea typeface="黑体" panose="02010609060101010101" charset="-122"/>
              <a:cs typeface="黑体" panose="02010609060101010101" charset="-122"/>
            </a:endParaRPr>
          </a:p>
          <a:p>
            <a:pPr marL="12700" algn="l" rtl="0" eaLnBrk="0">
              <a:lnSpc>
                <a:spcPct val="110000"/>
              </a:lnSpc>
            </a:pPr>
            <a:r>
              <a:rPr lang="zh-CN" sz="8800" b="1" kern="0" spc="10" dirty="0">
                <a:solidFill>
                  <a:srgbClr val="FF0000">
                    <a:alpha val="100000"/>
                  </a:srgbClr>
                </a:solidFill>
                <a:latin typeface="黑体" panose="02010609060101010101" charset="-122"/>
                <a:ea typeface="黑体" panose="02010609060101010101" charset="-122"/>
                <a:cs typeface="黑体" panose="02010609060101010101" charset="-122"/>
              </a:rPr>
              <a:t>享受稳稳的</a:t>
            </a:r>
            <a:r>
              <a:rPr lang="zh-CN" sz="8800" b="1" kern="0" spc="10" dirty="0">
                <a:solidFill>
                  <a:srgbClr val="FF0000">
                    <a:alpha val="100000"/>
                  </a:srgbClr>
                </a:solidFill>
                <a:latin typeface="黑体" panose="02010609060101010101" charset="-122"/>
                <a:ea typeface="黑体" panose="02010609060101010101" charset="-122"/>
                <a:cs typeface="黑体" panose="02010609060101010101" charset="-122"/>
              </a:rPr>
              <a:t>幸福</a:t>
            </a:r>
            <a:endParaRPr lang="zh-CN" sz="8800" b="1" kern="0" spc="10" dirty="0">
              <a:solidFill>
                <a:srgbClr val="FF0000">
                  <a:alpha val="100000"/>
                </a:srgbClr>
              </a:solidFill>
              <a:latin typeface="黑体" panose="02010609060101010101" charset="-122"/>
              <a:ea typeface="黑体" panose="02010609060101010101" charset="-122"/>
              <a:cs typeface="黑体" panose="02010609060101010101" charset="-122"/>
            </a:endParaRPr>
          </a:p>
        </p:txBody>
      </p:sp>
      <p:pic>
        <p:nvPicPr>
          <p:cNvPr id="6" name="picture 6"/>
          <p:cNvPicPr>
            <a:picLocks noChangeAspect="1"/>
          </p:cNvPicPr>
          <p:nvPr/>
        </p:nvPicPr>
        <p:blipFill>
          <a:blip r:embed="rId2"/>
          <a:stretch>
            <a:fillRect/>
          </a:stretch>
        </p:blipFill>
        <p:spPr>
          <a:xfrm rot="21600000">
            <a:off x="482559" y="361965"/>
            <a:ext cx="2006681" cy="615917"/>
          </a:xfrm>
          <a:prstGeom prst="rect">
            <a:avLst/>
          </a:prstGeom>
        </p:spPr>
      </p:pic>
      <p:pic>
        <p:nvPicPr>
          <p:cNvPr id="5" name="图片 4" descr="7.22含麻-02"/>
          <p:cNvPicPr>
            <a:picLocks noChangeAspect="1"/>
          </p:cNvPicPr>
          <p:nvPr/>
        </p:nvPicPr>
        <p:blipFill>
          <a:blip r:embed="rId3"/>
          <a:stretch>
            <a:fillRect/>
          </a:stretch>
        </p:blipFill>
        <p:spPr>
          <a:xfrm>
            <a:off x="9108440" y="422910"/>
            <a:ext cx="4573905" cy="4670425"/>
          </a:xfrm>
          <a:prstGeom prst="rect">
            <a:avLst/>
          </a:prstGeom>
        </p:spPr>
      </p:pic>
      <p:pic>
        <p:nvPicPr>
          <p:cNvPr id="7" name="图片 6" descr="7.22含麻-02"/>
          <p:cNvPicPr>
            <a:picLocks noChangeAspect="1"/>
          </p:cNvPicPr>
          <p:nvPr/>
        </p:nvPicPr>
        <p:blipFill>
          <a:blip r:embed="rId3"/>
          <a:stretch>
            <a:fillRect/>
          </a:stretch>
        </p:blipFill>
        <p:spPr>
          <a:xfrm>
            <a:off x="7263130" y="4561205"/>
            <a:ext cx="3413760" cy="348551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alphaModFix amt="75000"/>
          </a:blip>
          <a:stretch>
            <a:fillRect l="-1000"/>
          </a:stretch>
        </a:blipFill>
        <a:effectLst/>
      </p:bgPr>
    </p:bg>
    <p:spTree>
      <p:nvGrpSpPr>
        <p:cNvPr id="1" name=""/>
        <p:cNvGrpSpPr/>
        <p:nvPr/>
      </p:nvGrpSpPr>
      <p:grpSpPr>
        <a:xfrm>
          <a:off x="0" y="0"/>
          <a:ext cx="0" cy="0"/>
          <a:chOff x="0" y="0"/>
          <a:chExt cx="0" cy="0"/>
        </a:xfrm>
      </p:grpSpPr>
      <p:sp>
        <p:nvSpPr>
          <p:cNvPr id="2" name="文本框 1"/>
          <p:cNvSpPr txBox="1"/>
          <p:nvPr/>
        </p:nvSpPr>
        <p:spPr>
          <a:xfrm>
            <a:off x="496570" y="1180465"/>
            <a:ext cx="5201285" cy="2364105"/>
          </a:xfrm>
          <a:prstGeom prst="rect">
            <a:avLst/>
          </a:prstGeom>
          <a:noFill/>
        </p:spPr>
        <p:txBody>
          <a:bodyPr wrap="square" rtlCol="0" anchor="t">
            <a:noAutofit/>
          </a:bodyPr>
          <a:p>
            <a:pPr algn="l">
              <a:lnSpc>
                <a:spcPct val="150000"/>
              </a:lnSpc>
            </a:pPr>
            <a:r>
              <a:rPr lang="en-US" altLang="zh-CN" sz="2400" dirty="0">
                <a:latin typeface="微软雅黑" panose="020B0503020204020204" charset="-122"/>
                <a:ea typeface="微软雅黑" panose="020B0503020204020204" charset="-122"/>
                <a:cs typeface="微软雅黑" panose="020B0503020204020204" charset="-122"/>
                <a:sym typeface="+mn-ea"/>
              </a:rPr>
              <a:t>       </a:t>
            </a:r>
            <a:r>
              <a:rPr lang="zh-CN" altLang="zh-CN" sz="2400" dirty="0">
                <a:latin typeface="微软雅黑" panose="020B0503020204020204" charset="-122"/>
                <a:ea typeface="微软雅黑" panose="020B0503020204020204" charset="-122"/>
                <a:cs typeface="微软雅黑" panose="020B0503020204020204" charset="-122"/>
                <a:sym typeface="+mn-ea"/>
              </a:rPr>
              <a:t>人体细胞在巅峰时</a:t>
            </a:r>
            <a:r>
              <a:rPr lang="zh-CN" altLang="zh-CN" sz="2400" b="1" u="sng" dirty="0">
                <a:solidFill>
                  <a:srgbClr val="FF0000"/>
                </a:solidFill>
                <a:latin typeface="微软雅黑" panose="020B0503020204020204" charset="-122"/>
                <a:ea typeface="微软雅黑" panose="020B0503020204020204" charset="-122"/>
                <a:cs typeface="微软雅黑" panose="020B0503020204020204" charset="-122"/>
                <a:sym typeface="+mn-ea"/>
              </a:rPr>
              <a:t>干细胞</a:t>
            </a:r>
            <a:r>
              <a:rPr lang="zh-CN" altLang="zh-CN" sz="2400" dirty="0">
                <a:latin typeface="微软雅黑" panose="020B0503020204020204" charset="-122"/>
                <a:ea typeface="微软雅黑" panose="020B0503020204020204" charset="-122"/>
                <a:cs typeface="微软雅黑" panose="020B0503020204020204" charset="-122"/>
                <a:sym typeface="+mn-ea"/>
              </a:rPr>
              <a:t>数量</a:t>
            </a:r>
            <a:endParaRPr lang="zh-CN" altLang="zh-CN" sz="24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zh-CN" altLang="zh-CN" sz="2400" dirty="0">
                <a:latin typeface="微软雅黑" panose="020B0503020204020204" charset="-122"/>
                <a:ea typeface="微软雅黑" panose="020B0503020204020204" charset="-122"/>
                <a:cs typeface="微软雅黑" panose="020B0503020204020204" charset="-122"/>
                <a:sym typeface="+mn-ea"/>
              </a:rPr>
              <a:t>一般</a:t>
            </a:r>
            <a:r>
              <a:rPr lang="zh-CN" altLang="zh-CN" sz="2400" dirty="0">
                <a:latin typeface="微软雅黑" panose="020B0503020204020204" charset="-122"/>
                <a:ea typeface="微软雅黑" panose="020B0503020204020204" charset="-122"/>
                <a:cs typeface="微软雅黑" panose="020B0503020204020204" charset="-122"/>
                <a:sym typeface="+mn-ea"/>
              </a:rPr>
              <a:t>达</a:t>
            </a:r>
            <a:r>
              <a:rPr lang="en-US" altLang="zh-CN" sz="2400" b="1" u="sng" dirty="0">
                <a:solidFill>
                  <a:srgbClr val="FF0000"/>
                </a:solidFill>
                <a:latin typeface="微软雅黑" panose="020B0503020204020204" charset="-122"/>
                <a:ea typeface="微软雅黑" panose="020B0503020204020204" charset="-122"/>
                <a:cs typeface="微软雅黑" panose="020B0503020204020204" charset="-122"/>
                <a:sym typeface="+mn-ea"/>
              </a:rPr>
              <a:t>60</a:t>
            </a:r>
            <a:r>
              <a:rPr lang="zh-CN" altLang="zh-CN" sz="2400" b="1" u="sng" dirty="0">
                <a:solidFill>
                  <a:srgbClr val="FF0000"/>
                </a:solidFill>
                <a:latin typeface="微软雅黑" panose="020B0503020204020204" charset="-122"/>
                <a:ea typeface="微软雅黑" panose="020B0503020204020204" charset="-122"/>
                <a:cs typeface="微软雅黑" panose="020B0503020204020204" charset="-122"/>
                <a:sym typeface="+mn-ea"/>
              </a:rPr>
              <a:t>亿</a:t>
            </a:r>
            <a:r>
              <a:rPr lang="zh-CN" altLang="zh-CN" sz="2400" dirty="0">
                <a:latin typeface="微软雅黑" panose="020B0503020204020204" charset="-122"/>
                <a:ea typeface="微软雅黑" panose="020B0503020204020204" charset="-122"/>
                <a:cs typeface="微软雅黑" panose="020B0503020204020204" charset="-122"/>
                <a:sym typeface="+mn-ea"/>
              </a:rPr>
              <a:t>左右，但随着</a:t>
            </a:r>
            <a:r>
              <a:rPr lang="zh-CN" altLang="zh-CN" sz="2400" b="1" dirty="0">
                <a:solidFill>
                  <a:srgbClr val="FF0000"/>
                </a:solidFill>
                <a:latin typeface="微软雅黑" panose="020B0503020204020204" charset="-122"/>
                <a:ea typeface="微软雅黑" panose="020B0503020204020204" charset="-122"/>
                <a:cs typeface="微软雅黑" panose="020B0503020204020204" charset="-122"/>
                <a:sym typeface="+mn-ea"/>
              </a:rPr>
              <a:t>年龄的增长</a:t>
            </a:r>
            <a:r>
              <a:rPr lang="zh-CN" altLang="zh-CN" sz="2400" dirty="0">
                <a:latin typeface="微软雅黑" panose="020B0503020204020204" charset="-122"/>
                <a:ea typeface="微软雅黑" panose="020B0503020204020204" charset="-122"/>
                <a:cs typeface="微软雅黑" panose="020B0503020204020204" charset="-122"/>
                <a:sym typeface="+mn-ea"/>
              </a:rPr>
              <a:t>，</a:t>
            </a:r>
            <a:r>
              <a:rPr lang="zh-CN" altLang="zh-CN" sz="2400" b="1" dirty="0">
                <a:solidFill>
                  <a:srgbClr val="FF0000"/>
                </a:solidFill>
                <a:latin typeface="微软雅黑" panose="020B0503020204020204" charset="-122"/>
                <a:ea typeface="微软雅黑" panose="020B0503020204020204" charset="-122"/>
                <a:cs typeface="微软雅黑" panose="020B0503020204020204" charset="-122"/>
                <a:sym typeface="+mn-ea"/>
              </a:rPr>
              <a:t>新陈代谢</a:t>
            </a:r>
            <a:r>
              <a:rPr lang="zh-CN" altLang="zh-CN" sz="2400" dirty="0">
                <a:latin typeface="微软雅黑" panose="020B0503020204020204" charset="-122"/>
                <a:ea typeface="微软雅黑" panose="020B0503020204020204" charset="-122"/>
                <a:cs typeface="微软雅黑" panose="020B0503020204020204" charset="-122"/>
                <a:sym typeface="+mn-ea"/>
              </a:rPr>
              <a:t>和</a:t>
            </a:r>
            <a:r>
              <a:rPr lang="zh-CN" altLang="zh-CN" sz="2400" b="1" dirty="0">
                <a:solidFill>
                  <a:srgbClr val="FF0000"/>
                </a:solidFill>
                <a:latin typeface="微软雅黑" panose="020B0503020204020204" charset="-122"/>
                <a:ea typeface="微软雅黑" panose="020B0503020204020204" charset="-122"/>
                <a:cs typeface="微软雅黑" panose="020B0503020204020204" charset="-122"/>
                <a:sym typeface="+mn-ea"/>
              </a:rPr>
              <a:t>细胞损伤</a:t>
            </a:r>
            <a:r>
              <a:rPr lang="zh-CN" altLang="zh-CN" sz="2400" dirty="0">
                <a:latin typeface="微软雅黑" panose="020B0503020204020204" charset="-122"/>
                <a:ea typeface="微软雅黑" panose="020B0503020204020204" charset="-122"/>
                <a:cs typeface="微软雅黑" panose="020B0503020204020204" charset="-122"/>
                <a:sym typeface="+mn-ea"/>
              </a:rPr>
              <a:t>不断发生，</a:t>
            </a:r>
            <a:r>
              <a:rPr lang="zh-CN" altLang="zh-CN" sz="2400" b="1" dirty="0">
                <a:solidFill>
                  <a:srgbClr val="FF0000"/>
                </a:solidFill>
                <a:latin typeface="微软雅黑" panose="020B0503020204020204" charset="-122"/>
                <a:ea typeface="微软雅黑" panose="020B0503020204020204" charset="-122"/>
                <a:cs typeface="微软雅黑" panose="020B0503020204020204" charset="-122"/>
                <a:sym typeface="+mn-ea"/>
              </a:rPr>
              <a:t>细胞数量</a:t>
            </a:r>
            <a:r>
              <a:rPr lang="zh-CN" altLang="zh-CN" sz="2400" dirty="0">
                <a:latin typeface="微软雅黑" panose="020B0503020204020204" charset="-122"/>
                <a:ea typeface="微软雅黑" panose="020B0503020204020204" charset="-122"/>
                <a:cs typeface="微软雅黑" panose="020B0503020204020204" charset="-122"/>
                <a:sym typeface="+mn-ea"/>
              </a:rPr>
              <a:t>也逐渐</a:t>
            </a:r>
            <a:r>
              <a:rPr lang="zh-CN" altLang="zh-CN" sz="2400" b="1" dirty="0">
                <a:solidFill>
                  <a:srgbClr val="FF0000"/>
                </a:solidFill>
                <a:latin typeface="微软雅黑" panose="020B0503020204020204" charset="-122"/>
                <a:ea typeface="微软雅黑" panose="020B0503020204020204" charset="-122"/>
                <a:cs typeface="微软雅黑" panose="020B0503020204020204" charset="-122"/>
                <a:sym typeface="+mn-ea"/>
              </a:rPr>
              <a:t>减少</a:t>
            </a:r>
            <a:r>
              <a:rPr lang="zh-CN" altLang="zh-CN" sz="2400" dirty="0">
                <a:latin typeface="微软雅黑" panose="020B0503020204020204" charset="-122"/>
                <a:ea typeface="微软雅黑" panose="020B0503020204020204" charset="-122"/>
                <a:cs typeface="微软雅黑" panose="020B0503020204020204" charset="-122"/>
                <a:sym typeface="+mn-ea"/>
              </a:rPr>
              <a:t>，</a:t>
            </a:r>
            <a:r>
              <a:rPr lang="zh-CN" altLang="zh-CN" sz="2400" b="1" dirty="0">
                <a:solidFill>
                  <a:srgbClr val="FF0000"/>
                </a:solidFill>
                <a:latin typeface="微软雅黑" panose="020B0503020204020204" charset="-122"/>
                <a:ea typeface="微软雅黑" panose="020B0503020204020204" charset="-122"/>
                <a:cs typeface="微软雅黑" panose="020B0503020204020204" charset="-122"/>
                <a:sym typeface="+mn-ea"/>
              </a:rPr>
              <a:t>身体机能</a:t>
            </a:r>
            <a:r>
              <a:rPr lang="zh-CN" altLang="zh-CN" sz="2400" dirty="0">
                <a:latin typeface="微软雅黑" panose="020B0503020204020204" charset="-122"/>
                <a:ea typeface="微软雅黑" panose="020B0503020204020204" charset="-122"/>
                <a:cs typeface="微软雅黑" panose="020B0503020204020204" charset="-122"/>
                <a:sym typeface="+mn-ea"/>
              </a:rPr>
              <a:t>和</a:t>
            </a:r>
            <a:r>
              <a:rPr lang="zh-CN" altLang="zh-CN" sz="2400" b="1" dirty="0">
                <a:solidFill>
                  <a:srgbClr val="FF0000"/>
                </a:solidFill>
                <a:latin typeface="微软雅黑" panose="020B0503020204020204" charset="-122"/>
                <a:ea typeface="微软雅黑" panose="020B0503020204020204" charset="-122"/>
                <a:cs typeface="微软雅黑" panose="020B0503020204020204" charset="-122"/>
                <a:sym typeface="+mn-ea"/>
              </a:rPr>
              <a:t>免疫能力</a:t>
            </a:r>
            <a:r>
              <a:rPr lang="zh-CN" altLang="zh-CN" sz="2400" dirty="0">
                <a:latin typeface="微软雅黑" panose="020B0503020204020204" charset="-122"/>
                <a:ea typeface="微软雅黑" panose="020B0503020204020204" charset="-122"/>
                <a:cs typeface="微软雅黑" panose="020B0503020204020204" charset="-122"/>
                <a:sym typeface="+mn-ea"/>
              </a:rPr>
              <a:t>基本上也会随之</a:t>
            </a:r>
            <a:r>
              <a:rPr lang="zh-CN" altLang="zh-CN" sz="2400" b="1" dirty="0">
                <a:solidFill>
                  <a:srgbClr val="FF0000"/>
                </a:solidFill>
                <a:latin typeface="微软雅黑" panose="020B0503020204020204" charset="-122"/>
                <a:ea typeface="微软雅黑" panose="020B0503020204020204" charset="-122"/>
                <a:cs typeface="微软雅黑" panose="020B0503020204020204" charset="-122"/>
                <a:sym typeface="+mn-ea"/>
              </a:rPr>
              <a:t>下降和减弱</a:t>
            </a:r>
            <a:endParaRPr lang="zh-CN" altLang="zh-CN" sz="2400" dirty="0">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nvSpPr>
        <p:spPr>
          <a:xfrm>
            <a:off x="412115" y="5283200"/>
            <a:ext cx="8801100" cy="866140"/>
          </a:xfrm>
          <a:prstGeom prst="rect">
            <a:avLst/>
          </a:prstGeom>
          <a:noFill/>
        </p:spPr>
        <p:txBody>
          <a:bodyPr wrap="square" rtlCol="0" anchor="t">
            <a:spAutoFit/>
          </a:bodyPr>
          <a:p>
            <a:pPr algn="l">
              <a:lnSpc>
                <a:spcPct val="140000"/>
              </a:lnSpc>
            </a:pPr>
            <a:r>
              <a:rPr lang="zh-CN" altLang="zh-CN" sz="3600" b="1" u="sng" dirty="0">
                <a:solidFill>
                  <a:srgbClr val="FF0000"/>
                </a:solidFill>
                <a:latin typeface="微软雅黑" panose="020B0503020204020204" charset="-122"/>
                <a:ea typeface="微软雅黑" panose="020B0503020204020204" charset="-122"/>
                <a:cs typeface="微软雅黑" panose="020B0503020204020204" charset="-122"/>
                <a:sym typeface="+mn-ea"/>
              </a:rPr>
              <a:t>衰老本质</a:t>
            </a:r>
            <a:r>
              <a:rPr lang="en-US" altLang="zh-CN" sz="3600" b="1" u="sng" dirty="0">
                <a:solidFill>
                  <a:srgbClr val="FF0000"/>
                </a:solidFill>
                <a:latin typeface="微软雅黑" panose="020B0503020204020204" charset="-122"/>
                <a:ea typeface="微软雅黑" panose="020B0503020204020204" charset="-122"/>
                <a:cs typeface="微软雅黑" panose="020B0503020204020204" charset="-122"/>
                <a:sym typeface="+mn-ea"/>
              </a:rPr>
              <a:t> = </a:t>
            </a:r>
            <a:r>
              <a:rPr lang="zh-CN" altLang="en-US" sz="3600" b="1" u="sng" dirty="0">
                <a:solidFill>
                  <a:srgbClr val="FF0000"/>
                </a:solidFill>
                <a:latin typeface="微软雅黑" panose="020B0503020204020204" charset="-122"/>
                <a:ea typeface="微软雅黑" panose="020B0503020204020204" charset="-122"/>
                <a:cs typeface="微软雅黑" panose="020B0503020204020204" charset="-122"/>
                <a:sym typeface="+mn-ea"/>
              </a:rPr>
              <a:t>重要</a:t>
            </a:r>
            <a:r>
              <a:rPr lang="zh-CN" altLang="zh-CN" sz="3600" b="1" u="sng" dirty="0">
                <a:solidFill>
                  <a:srgbClr val="FF0000"/>
                </a:solidFill>
                <a:latin typeface="微软雅黑" panose="020B0503020204020204" charset="-122"/>
                <a:ea typeface="微软雅黑" panose="020B0503020204020204" charset="-122"/>
                <a:cs typeface="微软雅黑" panose="020B0503020204020204" charset="-122"/>
                <a:sym typeface="+mn-ea"/>
              </a:rPr>
              <a:t>细胞</a:t>
            </a:r>
            <a:r>
              <a:rPr lang="zh-CN" altLang="en-US" sz="3600" b="1" u="sng" dirty="0">
                <a:solidFill>
                  <a:srgbClr val="FF0000"/>
                </a:solidFill>
                <a:latin typeface="微软雅黑" panose="020B0503020204020204" charset="-122"/>
                <a:ea typeface="微软雅黑" panose="020B0503020204020204" charset="-122"/>
                <a:cs typeface="微软雅黑" panose="020B0503020204020204" charset="-122"/>
                <a:sym typeface="+mn-ea"/>
              </a:rPr>
              <a:t>数量的持续</a:t>
            </a:r>
            <a:r>
              <a:rPr lang="zh-CN" altLang="zh-CN" sz="3600" b="1" u="sng" dirty="0">
                <a:solidFill>
                  <a:srgbClr val="FF0000"/>
                </a:solidFill>
                <a:latin typeface="微软雅黑" panose="020B0503020204020204" charset="-122"/>
                <a:ea typeface="微软雅黑" panose="020B0503020204020204" charset="-122"/>
                <a:cs typeface="微软雅黑" panose="020B0503020204020204" charset="-122"/>
                <a:sym typeface="+mn-ea"/>
              </a:rPr>
              <a:t>减</a:t>
            </a:r>
            <a:r>
              <a:rPr lang="zh-CN" altLang="en-US" sz="3600" b="1" u="sng" dirty="0">
                <a:solidFill>
                  <a:srgbClr val="FF0000"/>
                </a:solidFill>
                <a:latin typeface="微软雅黑" panose="020B0503020204020204" charset="-122"/>
                <a:ea typeface="微软雅黑" panose="020B0503020204020204" charset="-122"/>
                <a:cs typeface="微软雅黑" panose="020B0503020204020204" charset="-122"/>
                <a:sym typeface="+mn-ea"/>
              </a:rPr>
              <a:t>少</a:t>
            </a:r>
            <a:endParaRPr lang="zh-CN" altLang="en-US" sz="3600" b="1" u="sng" dirty="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pic>
        <p:nvPicPr>
          <p:cNvPr id="1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98490" y="1254271"/>
            <a:ext cx="6142355" cy="3557270"/>
          </a:xfrm>
          <a:prstGeom prst="rect">
            <a:avLst/>
          </a:prstGeom>
          <a:noFill/>
          <a:ln>
            <a:noFill/>
          </a:ln>
        </p:spPr>
      </p:pic>
      <p:sp>
        <p:nvSpPr>
          <p:cNvPr id="4" name="文本框 3"/>
          <p:cNvSpPr txBox="1"/>
          <p:nvPr/>
        </p:nvSpPr>
        <p:spPr>
          <a:xfrm>
            <a:off x="563245" y="0"/>
            <a:ext cx="6096000" cy="1248410"/>
          </a:xfrm>
          <a:prstGeom prst="rect">
            <a:avLst/>
          </a:prstGeom>
          <a:noFill/>
        </p:spPr>
        <p:txBody>
          <a:bodyPr wrap="square" rtlCol="0" anchor="t">
            <a:spAutoFit/>
          </a:bodyPr>
          <a:p>
            <a:pPr marL="12700" algn="l" rtl="0" eaLnBrk="0">
              <a:lnSpc>
                <a:spcPct val="209000"/>
              </a:lnSpc>
            </a:pPr>
            <a:r>
              <a:rPr lang="zh-CN" sz="3600" b="1" kern="0" spc="60" dirty="0">
                <a:solidFill>
                  <a:srgbClr val="264274">
                    <a:alpha val="100000"/>
                  </a:srgbClr>
                </a:solidFill>
                <a:latin typeface="思源黑体 Medium" panose="020B0600000000000000" charset="-122"/>
                <a:ea typeface="思源黑体 Medium" panose="020B0600000000000000" charset="-122"/>
                <a:cs typeface="思源黑体 Medium" panose="020B0600000000000000" charset="-122"/>
                <a:sym typeface="+mn-ea"/>
              </a:rPr>
              <a:t>人的衰老</a:t>
            </a:r>
            <a:r>
              <a:rPr lang="zh-CN" sz="3600" b="1" kern="0" spc="60" dirty="0">
                <a:solidFill>
                  <a:srgbClr val="264274">
                    <a:alpha val="100000"/>
                  </a:srgbClr>
                </a:solidFill>
                <a:latin typeface="思源黑体 Medium" panose="020B0600000000000000" charset="-122"/>
                <a:ea typeface="思源黑体 Medium" panose="020B0600000000000000" charset="-122"/>
                <a:cs typeface="思源黑体 Medium" panose="020B0600000000000000" charset="-122"/>
                <a:sym typeface="+mn-ea"/>
              </a:rPr>
              <a:t>机制</a:t>
            </a:r>
            <a:endParaRPr lang="zh-CN" sz="3600" b="1" kern="0" spc="60" dirty="0">
              <a:solidFill>
                <a:srgbClr val="264274">
                  <a:alpha val="100000"/>
                </a:srgbClr>
              </a:solidFill>
              <a:latin typeface="思源黑体 Medium" panose="020B0600000000000000" charset="-122"/>
              <a:ea typeface="思源黑体 Medium" panose="020B0600000000000000" charset="-122"/>
              <a:cs typeface="思源黑体 Medium" panose="020B0600000000000000" charset="-122"/>
              <a:sym typeface="+mn-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75000"/>
          </a:blip>
          <a:stretch>
            <a:fillRect l="-1000"/>
          </a:stretch>
        </a:blipFill>
        <a:effectLst/>
      </p:bgPr>
    </p:bg>
    <p:spTree>
      <p:nvGrpSpPr>
        <p:cNvPr id="1" name=""/>
        <p:cNvGrpSpPr/>
        <p:nvPr/>
      </p:nvGrpSpPr>
      <p:grpSpPr/>
      <p:pic>
        <p:nvPicPr>
          <p:cNvPr id="101" name="图片 100"/>
          <p:cNvPicPr/>
          <p:nvPr/>
        </p:nvPicPr>
        <p:blipFill>
          <a:blip r:embed="rId2"/>
          <a:stretch>
            <a:fillRect/>
          </a:stretch>
        </p:blipFill>
        <p:spPr>
          <a:xfrm>
            <a:off x="620395" y="827405"/>
            <a:ext cx="10951210" cy="6030595"/>
          </a:xfrm>
          <a:prstGeom prst="rect">
            <a:avLst/>
          </a:prstGeom>
          <a:noFill/>
          <a:ln w="9525">
            <a:noFill/>
          </a:ln>
        </p:spPr>
      </p:pic>
      <p:sp>
        <p:nvSpPr>
          <p:cNvPr id="4" name="文本框 3"/>
          <p:cNvSpPr txBox="1"/>
          <p:nvPr/>
        </p:nvSpPr>
        <p:spPr>
          <a:xfrm>
            <a:off x="563245" y="-325120"/>
            <a:ext cx="7305040" cy="1248410"/>
          </a:xfrm>
          <a:prstGeom prst="rect">
            <a:avLst/>
          </a:prstGeom>
          <a:noFill/>
        </p:spPr>
        <p:txBody>
          <a:bodyPr wrap="square" rtlCol="0" anchor="t">
            <a:spAutoFit/>
          </a:bodyPr>
          <a:p>
            <a:pPr marL="12700" algn="l" rtl="0" eaLnBrk="0">
              <a:lnSpc>
                <a:spcPct val="209000"/>
              </a:lnSpc>
            </a:pPr>
            <a:r>
              <a:rPr lang="zh-CN" sz="3600" b="1" kern="0" spc="60" dirty="0">
                <a:solidFill>
                  <a:srgbClr val="264274">
                    <a:alpha val="100000"/>
                  </a:srgbClr>
                </a:solidFill>
                <a:latin typeface="思源黑体 Medium" panose="020B0600000000000000" charset="-122"/>
                <a:ea typeface="思源黑体 Medium" panose="020B0600000000000000" charset="-122"/>
                <a:cs typeface="思源黑体 Medium" panose="020B0600000000000000" charset="-122"/>
                <a:sym typeface="+mn-ea"/>
              </a:rPr>
              <a:t>年龄增长，我们逐渐在失去</a:t>
            </a:r>
            <a:r>
              <a:rPr lang="zh-CN" sz="3600" b="1" kern="0" spc="60" dirty="0">
                <a:solidFill>
                  <a:srgbClr val="264274">
                    <a:alpha val="100000"/>
                  </a:srgbClr>
                </a:solidFill>
                <a:latin typeface="思源黑体 Medium" panose="020B0600000000000000" charset="-122"/>
                <a:ea typeface="思源黑体 Medium" panose="020B0600000000000000" charset="-122"/>
                <a:cs typeface="思源黑体 Medium" panose="020B0600000000000000" charset="-122"/>
                <a:sym typeface="+mn-ea"/>
              </a:rPr>
              <a:t>什么</a:t>
            </a:r>
            <a:endParaRPr lang="zh-CN" sz="3600" b="1" kern="0" spc="60" dirty="0">
              <a:solidFill>
                <a:srgbClr val="264274">
                  <a:alpha val="100000"/>
                </a:srgbClr>
              </a:solidFill>
              <a:latin typeface="思源黑体 Medium" panose="020B0600000000000000" charset="-122"/>
              <a:ea typeface="思源黑体 Medium" panose="020B0600000000000000" charset="-122"/>
              <a:cs typeface="思源黑体 Medium" panose="020B0600000000000000"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blinds(horizontal)">
                                      <p:cBhvr>
                                        <p:cTn id="7"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75000"/>
          </a:blip>
          <a:stretch>
            <a:fillRect l="-1000"/>
          </a:stretch>
        </a:blipFill>
        <a:effectLst/>
      </p:bgPr>
    </p:bg>
    <p:spTree>
      <p:nvGrpSpPr>
        <p:cNvPr id="1" name=""/>
        <p:cNvGrpSpPr/>
        <p:nvPr/>
      </p:nvGrpSpPr>
      <p:grpSpPr>
        <a:xfrm>
          <a:off x="0" y="0"/>
          <a:ext cx="0" cy="0"/>
          <a:chOff x="0" y="0"/>
          <a:chExt cx="0" cy="0"/>
        </a:xfrm>
      </p:grpSpPr>
      <p:sp>
        <p:nvSpPr>
          <p:cNvPr id="2" name="文本框 1"/>
          <p:cNvSpPr txBox="1"/>
          <p:nvPr/>
        </p:nvSpPr>
        <p:spPr>
          <a:xfrm>
            <a:off x="779145" y="1024255"/>
            <a:ext cx="6145530" cy="4759325"/>
          </a:xfrm>
          <a:prstGeom prst="rect">
            <a:avLst/>
          </a:prstGeom>
        </p:spPr>
        <p:txBody>
          <a:bodyPr wrap="square">
            <a:spAutoFit/>
          </a:bodyPr>
          <a:p>
            <a:pPr marL="0" indent="0">
              <a:lnSpc>
                <a:spcPct val="150000"/>
              </a:lnSpc>
              <a:spcBef>
                <a:spcPct val="0"/>
              </a:spcBef>
              <a:spcAft>
                <a:spcPts val="800"/>
              </a:spcAft>
              <a:buFont typeface="Arial" panose="020B0604020202020204"/>
              <a:buChar char="•"/>
            </a:pPr>
            <a:r>
              <a:rPr lang="zh-CN" altLang="en-US" sz="2000" b="1" i="0">
                <a:solidFill>
                  <a:srgbClr val="FF0000"/>
                </a:solidFill>
                <a:latin typeface="微软雅黑" panose="020B0503020204020204" charset="-122"/>
                <a:ea typeface="微软雅黑" panose="020B0503020204020204" charset="-122"/>
                <a:cs typeface="微软雅黑" panose="020B0503020204020204" charset="-122"/>
              </a:rPr>
              <a:t>心血管疾病</a:t>
            </a:r>
            <a:r>
              <a:rPr lang="zh-CN" altLang="en-US" sz="2000" b="0" i="0">
                <a:solidFill>
                  <a:srgbClr val="0D0D0D"/>
                </a:solidFill>
                <a:latin typeface="微软雅黑" panose="020B0503020204020204" charset="-122"/>
                <a:ea typeface="微软雅黑" panose="020B0503020204020204" charset="-122"/>
                <a:cs typeface="微软雅黑" panose="020B0503020204020204" charset="-122"/>
              </a:rPr>
              <a:t>：血管老化导致动脉硬化、血管弹性下降</a:t>
            </a:r>
            <a:endParaRPr lang="zh-CN" altLang="en-US" sz="2000" b="0" i="0">
              <a:solidFill>
                <a:srgbClr val="0D0D0D"/>
              </a:solidFill>
              <a:latin typeface="微软雅黑" panose="020B0503020204020204" charset="-122"/>
              <a:ea typeface="微软雅黑" panose="020B0503020204020204" charset="-122"/>
              <a:cs typeface="微软雅黑" panose="020B0503020204020204" charset="-122"/>
            </a:endParaRPr>
          </a:p>
          <a:p>
            <a:pPr marL="0" indent="0">
              <a:lnSpc>
                <a:spcPct val="150000"/>
              </a:lnSpc>
              <a:spcBef>
                <a:spcPts val="200"/>
              </a:spcBef>
              <a:spcAft>
                <a:spcPts val="800"/>
              </a:spcAft>
              <a:buFont typeface="Arial" panose="020B0604020202020204"/>
              <a:buChar char="•"/>
            </a:pPr>
            <a:r>
              <a:rPr lang="zh-CN" altLang="en-US" sz="2000" b="1" i="0">
                <a:solidFill>
                  <a:srgbClr val="FF0000"/>
                </a:solidFill>
                <a:latin typeface="微软雅黑" panose="020B0503020204020204" charset="-122"/>
                <a:ea typeface="微软雅黑" panose="020B0503020204020204" charset="-122"/>
                <a:cs typeface="微软雅黑" panose="020B0503020204020204" charset="-122"/>
              </a:rPr>
              <a:t>糖尿病</a:t>
            </a:r>
            <a:r>
              <a:rPr lang="zh-CN" altLang="en-US" sz="2000" b="0" i="0">
                <a:solidFill>
                  <a:srgbClr val="0D0D0D"/>
                </a:solidFill>
                <a:latin typeface="微软雅黑" panose="020B0503020204020204" charset="-122"/>
                <a:ea typeface="微软雅黑" panose="020B0503020204020204" charset="-122"/>
                <a:cs typeface="微软雅黑" panose="020B0503020204020204" charset="-122"/>
              </a:rPr>
              <a:t>：胰岛</a:t>
            </a:r>
            <a:r>
              <a:rPr lang="en-US" altLang="zh-CN" sz="2000" b="0" i="0">
                <a:solidFill>
                  <a:srgbClr val="0D0D0D"/>
                </a:solidFill>
                <a:latin typeface="微软雅黑" panose="020B0503020204020204" charset="-122"/>
                <a:ea typeface="微软雅黑" panose="020B0503020204020204" charset="-122"/>
                <a:cs typeface="微软雅黑" panose="020B0503020204020204" charset="-122"/>
              </a:rPr>
              <a:t>β</a:t>
            </a:r>
            <a:r>
              <a:rPr lang="zh-CN" altLang="en-US" sz="2000" b="0" i="0">
                <a:solidFill>
                  <a:srgbClr val="0D0D0D"/>
                </a:solidFill>
                <a:latin typeface="微软雅黑" panose="020B0503020204020204" charset="-122"/>
                <a:ea typeface="微软雅黑" panose="020B0503020204020204" charset="-122"/>
                <a:cs typeface="微软雅黑" panose="020B0503020204020204" charset="-122"/>
              </a:rPr>
              <a:t>细胞功能下降、胰岛素敏感性降低与年龄密切相关</a:t>
            </a:r>
            <a:endParaRPr lang="zh-CN" altLang="en-US" sz="2000" b="0" i="0">
              <a:solidFill>
                <a:srgbClr val="0D0D0D"/>
              </a:solidFill>
              <a:latin typeface="微软雅黑" panose="020B0503020204020204" charset="-122"/>
              <a:ea typeface="微软雅黑" panose="020B0503020204020204" charset="-122"/>
              <a:cs typeface="微软雅黑" panose="020B0503020204020204" charset="-122"/>
            </a:endParaRPr>
          </a:p>
          <a:p>
            <a:pPr marL="0" indent="0">
              <a:lnSpc>
                <a:spcPct val="150000"/>
              </a:lnSpc>
              <a:spcBef>
                <a:spcPts val="200"/>
              </a:spcBef>
              <a:spcAft>
                <a:spcPts val="800"/>
              </a:spcAft>
              <a:buFont typeface="Arial" panose="020B0604020202020204"/>
              <a:buChar char="•"/>
            </a:pPr>
            <a:r>
              <a:rPr lang="zh-CN" altLang="en-US" sz="2000" b="1" i="0">
                <a:solidFill>
                  <a:srgbClr val="FF0000"/>
                </a:solidFill>
                <a:latin typeface="微软雅黑" panose="020B0503020204020204" charset="-122"/>
                <a:ea typeface="微软雅黑" panose="020B0503020204020204" charset="-122"/>
                <a:cs typeface="微软雅黑" panose="020B0503020204020204" charset="-122"/>
              </a:rPr>
              <a:t>神经退行性疾病</a:t>
            </a:r>
            <a:r>
              <a:rPr lang="zh-CN" altLang="en-US" sz="2000" b="0" i="0">
                <a:solidFill>
                  <a:srgbClr val="0D0D0D"/>
                </a:solidFill>
                <a:latin typeface="微软雅黑" panose="020B0503020204020204" charset="-122"/>
                <a:ea typeface="微软雅黑" panose="020B0503020204020204" charset="-122"/>
                <a:cs typeface="微软雅黑" panose="020B0503020204020204" charset="-122"/>
              </a:rPr>
              <a:t>：阿尔茨海默病、帕金森病等与年龄相关蛋白质错误折叠和积累有关</a:t>
            </a:r>
            <a:endParaRPr lang="zh-CN" altLang="en-US" sz="2000" b="0" i="0">
              <a:solidFill>
                <a:srgbClr val="0D0D0D"/>
              </a:solidFill>
              <a:latin typeface="微软雅黑" panose="020B0503020204020204" charset="-122"/>
              <a:ea typeface="微软雅黑" panose="020B0503020204020204" charset="-122"/>
              <a:cs typeface="微软雅黑" panose="020B0503020204020204" charset="-122"/>
            </a:endParaRPr>
          </a:p>
          <a:p>
            <a:pPr marL="0" indent="0">
              <a:lnSpc>
                <a:spcPct val="150000"/>
              </a:lnSpc>
              <a:spcBef>
                <a:spcPts val="200"/>
              </a:spcBef>
              <a:spcAft>
                <a:spcPts val="800"/>
              </a:spcAft>
              <a:buFont typeface="Arial" panose="020B0604020202020204"/>
              <a:buChar char="•"/>
            </a:pPr>
            <a:r>
              <a:rPr lang="zh-CN" altLang="en-US" sz="2000" b="1" i="0">
                <a:solidFill>
                  <a:srgbClr val="FF0000"/>
                </a:solidFill>
                <a:latin typeface="微软雅黑" panose="020B0503020204020204" charset="-122"/>
                <a:ea typeface="微软雅黑" panose="020B0503020204020204" charset="-122"/>
                <a:cs typeface="微软雅黑" panose="020B0503020204020204" charset="-122"/>
              </a:rPr>
              <a:t>骨关节疾病</a:t>
            </a:r>
            <a:r>
              <a:rPr lang="zh-CN" altLang="en-US" sz="2000" b="0" i="0">
                <a:solidFill>
                  <a:srgbClr val="0D0D0D"/>
                </a:solidFill>
                <a:latin typeface="微软雅黑" panose="020B0503020204020204" charset="-122"/>
                <a:ea typeface="微软雅黑" panose="020B0503020204020204" charset="-122"/>
                <a:cs typeface="微软雅黑" panose="020B0503020204020204" charset="-122"/>
              </a:rPr>
              <a:t>：骨质疏松、关节炎与年龄相关的组织退化和修复能力下降有关</a:t>
            </a:r>
            <a:endParaRPr lang="zh-CN" altLang="en-US" sz="2000" b="0" i="0">
              <a:solidFill>
                <a:srgbClr val="0D0D0D"/>
              </a:solidFill>
              <a:latin typeface="微软雅黑" panose="020B0503020204020204" charset="-122"/>
              <a:ea typeface="微软雅黑" panose="020B0503020204020204" charset="-122"/>
              <a:cs typeface="微软雅黑" panose="020B0503020204020204" charset="-122"/>
            </a:endParaRPr>
          </a:p>
          <a:p>
            <a:pPr marL="0" indent="0">
              <a:lnSpc>
                <a:spcPct val="150000"/>
              </a:lnSpc>
              <a:spcBef>
                <a:spcPts val="200"/>
              </a:spcBef>
              <a:spcAft>
                <a:spcPts val="800"/>
              </a:spcAft>
              <a:buFont typeface="Arial" panose="020B0604020202020204"/>
              <a:buChar char="•"/>
            </a:pPr>
            <a:r>
              <a:rPr lang="zh-CN" altLang="en-US" sz="2000" b="1" i="0">
                <a:solidFill>
                  <a:srgbClr val="FF0000"/>
                </a:solidFill>
                <a:latin typeface="微软雅黑" panose="020B0503020204020204" charset="-122"/>
                <a:ea typeface="微软雅黑" panose="020B0503020204020204" charset="-122"/>
                <a:cs typeface="微软雅黑" panose="020B0503020204020204" charset="-122"/>
              </a:rPr>
              <a:t>癌症</a:t>
            </a:r>
            <a:r>
              <a:rPr lang="zh-CN" altLang="en-US" sz="2000" b="0" i="0">
                <a:solidFill>
                  <a:srgbClr val="0D0D0D"/>
                </a:solidFill>
                <a:latin typeface="微软雅黑" panose="020B0503020204020204" charset="-122"/>
                <a:ea typeface="微软雅黑" panose="020B0503020204020204" charset="-122"/>
                <a:cs typeface="微软雅黑" panose="020B0503020204020204" charset="-122"/>
              </a:rPr>
              <a:t>：</a:t>
            </a:r>
            <a:r>
              <a:rPr lang="en-US" altLang="zh-CN" sz="2000" b="0" i="0">
                <a:solidFill>
                  <a:srgbClr val="0D0D0D"/>
                </a:solidFill>
                <a:latin typeface="微软雅黑" panose="020B0503020204020204" charset="-122"/>
                <a:ea typeface="微软雅黑" panose="020B0503020204020204" charset="-122"/>
                <a:cs typeface="微软雅黑" panose="020B0503020204020204" charset="-122"/>
              </a:rPr>
              <a:t>DNA</a:t>
            </a:r>
            <a:r>
              <a:rPr lang="zh-CN" altLang="en-US" sz="2000" b="0" i="0">
                <a:solidFill>
                  <a:srgbClr val="0D0D0D"/>
                </a:solidFill>
                <a:latin typeface="微软雅黑" panose="020B0503020204020204" charset="-122"/>
                <a:ea typeface="微软雅黑" panose="020B0503020204020204" charset="-122"/>
                <a:cs typeface="微软雅黑" panose="020B0503020204020204" charset="-122"/>
              </a:rPr>
              <a:t>修复机制减弱、免疫监视功能下降增加恶性肿瘤风险</a:t>
            </a:r>
            <a:endParaRPr lang="zh-CN" altLang="en-US" sz="2000" b="0" i="0">
              <a:solidFill>
                <a:srgbClr val="0D0D0D"/>
              </a:solidFill>
              <a:latin typeface="微软雅黑" panose="020B0503020204020204" charset="-122"/>
              <a:ea typeface="微软雅黑" panose="020B0503020204020204" charset="-122"/>
              <a:cs typeface="微软雅黑" panose="020B0503020204020204" charset="-122"/>
            </a:endParaRPr>
          </a:p>
        </p:txBody>
      </p:sp>
      <p:pic>
        <p:nvPicPr>
          <p:cNvPr id="4" name="圖片 2"/>
          <p:cNvPicPr>
            <a:picLocks noChangeAspect="1"/>
          </p:cNvPicPr>
          <p:nvPr/>
        </p:nvPicPr>
        <p:blipFill>
          <a:blip r:embed="rId2">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tretch>
            <a:fillRect/>
          </a:stretch>
        </p:blipFill>
        <p:spPr>
          <a:xfrm>
            <a:off x="7030720" y="1136015"/>
            <a:ext cx="5161280" cy="4879975"/>
          </a:xfrm>
          <a:prstGeom prst="rect">
            <a:avLst/>
          </a:prstGeom>
        </p:spPr>
      </p:pic>
      <p:sp>
        <p:nvSpPr>
          <p:cNvPr id="3" name="文本框 2"/>
          <p:cNvSpPr txBox="1"/>
          <p:nvPr/>
        </p:nvSpPr>
        <p:spPr>
          <a:xfrm>
            <a:off x="563245" y="-325120"/>
            <a:ext cx="7305040" cy="1248410"/>
          </a:xfrm>
          <a:prstGeom prst="rect">
            <a:avLst/>
          </a:prstGeom>
          <a:noFill/>
        </p:spPr>
        <p:txBody>
          <a:bodyPr wrap="square" rtlCol="0" anchor="t">
            <a:spAutoFit/>
          </a:bodyPr>
          <a:p>
            <a:pPr marL="12700" algn="l" rtl="0" eaLnBrk="0">
              <a:lnSpc>
                <a:spcPct val="209000"/>
              </a:lnSpc>
            </a:pPr>
            <a:r>
              <a:rPr lang="zh-CN" sz="3600" b="1" kern="0" spc="60" dirty="0">
                <a:solidFill>
                  <a:srgbClr val="264274">
                    <a:alpha val="100000"/>
                  </a:srgbClr>
                </a:solidFill>
                <a:latin typeface="思源黑体 Medium" panose="020B0600000000000000" charset="-122"/>
                <a:ea typeface="思源黑体 Medium" panose="020B0600000000000000" charset="-122"/>
                <a:cs typeface="思源黑体 Medium" panose="020B0600000000000000" charset="-122"/>
                <a:sym typeface="+mn-ea"/>
              </a:rPr>
              <a:t>年龄增长，我们不断增加的</a:t>
            </a:r>
            <a:r>
              <a:rPr lang="zh-CN" sz="3600" b="1" kern="0" spc="60" dirty="0">
                <a:solidFill>
                  <a:srgbClr val="264274">
                    <a:alpha val="100000"/>
                  </a:srgbClr>
                </a:solidFill>
                <a:latin typeface="思源黑体 Medium" panose="020B0600000000000000" charset="-122"/>
                <a:ea typeface="思源黑体 Medium" panose="020B0600000000000000" charset="-122"/>
                <a:cs typeface="思源黑体 Medium" panose="020B0600000000000000" charset="-122"/>
                <a:sym typeface="+mn-ea"/>
              </a:rPr>
              <a:t>风险</a:t>
            </a:r>
            <a:endParaRPr lang="zh-CN" sz="3600" b="1" kern="0" spc="60" dirty="0">
              <a:solidFill>
                <a:srgbClr val="264274">
                  <a:alpha val="100000"/>
                </a:srgbClr>
              </a:solidFill>
              <a:latin typeface="思源黑体 Medium" panose="020B0600000000000000" charset="-122"/>
              <a:ea typeface="思源黑体 Medium" panose="020B0600000000000000" charset="-122"/>
              <a:cs typeface="思源黑体 Medium" panose="020B0600000000000000" charset="-122"/>
              <a:sym typeface="+mn-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alphaModFix amt="75000"/>
          </a:blip>
          <a:stretch>
            <a:fillRect l="-1000"/>
          </a:stretch>
        </a:blipFill>
        <a:effectLst/>
      </p:bgPr>
    </p:bg>
    <p:spTree>
      <p:nvGrpSpPr>
        <p:cNvPr id="1" name=""/>
        <p:cNvGrpSpPr/>
        <p:nvPr/>
      </p:nvGrpSpPr>
      <p:grpSpPr>
        <a:xfrm>
          <a:off x="0" y="0"/>
          <a:ext cx="0" cy="0"/>
          <a:chOff x="0" y="0"/>
          <a:chExt cx="0" cy="0"/>
        </a:xfrm>
      </p:grpSpPr>
      <p:grpSp>
        <p:nvGrpSpPr>
          <p:cNvPr id="6" name="组合 5"/>
          <p:cNvGrpSpPr/>
          <p:nvPr/>
        </p:nvGrpSpPr>
        <p:grpSpPr>
          <a:xfrm>
            <a:off x="1236028" y="1466215"/>
            <a:ext cx="10793426" cy="2084070"/>
            <a:chOff x="1104" y="3500"/>
            <a:chExt cx="16997" cy="3282"/>
          </a:xfrm>
        </p:grpSpPr>
        <p:sp>
          <p:nvSpPr>
            <p:cNvPr id="4" name="圆角矩形 3"/>
            <p:cNvSpPr/>
            <p:nvPr>
              <p:custDataLst>
                <p:tags r:id="rId2"/>
              </p:custDataLst>
            </p:nvPr>
          </p:nvSpPr>
          <p:spPr>
            <a:xfrm>
              <a:off x="1104" y="3724"/>
              <a:ext cx="5058" cy="1732"/>
            </a:xfrm>
            <a:prstGeom prst="roundRect">
              <a:avLst>
                <a:gd name="adj" fmla="val 50000"/>
              </a:avLst>
            </a:prstGeom>
            <a:noFill/>
            <a:ln>
              <a:noFill/>
            </a:ln>
            <a:effectLst/>
            <a:extLst>
              <a:ext uri="{909E8E84-426E-40DD-AFC4-6F175D3DCCD1}">
                <a14:hiddenFill xmlns:a14="http://schemas.microsoft.com/office/drawing/2010/main">
                  <a:solidFill>
                    <a:schemeClr val="accent2">
                      <a:lumMod val="75000"/>
                    </a:schemeClr>
                  </a:solidFill>
                </a14:hiddenFill>
              </a:ext>
            </a:extLst>
          </p:spPr>
          <p:style>
            <a:lnRef idx="2">
              <a:srgbClr val="376FFF">
                <a:shade val="50000"/>
              </a:srgbClr>
            </a:lnRef>
            <a:fillRef idx="1">
              <a:srgbClr val="376FFF"/>
            </a:fillRef>
            <a:effectRef idx="0">
              <a:srgbClr val="376FFF"/>
            </a:effectRef>
            <a:fontRef idx="minor">
              <a:srgbClr val="FFFFFF"/>
            </a:fontRef>
          </p:style>
          <p:txBody>
            <a:bodyPr wrap="square" lIns="0" tIns="0" rIns="0" bIns="0" rtlCol="0" anchor="ctr">
              <a:noAutofit/>
            </a:bodyPr>
            <a:p>
              <a:pPr algn="ctr">
                <a:spcBef>
                  <a:spcPct val="0"/>
                </a:spcBef>
                <a:spcAft>
                  <a:spcPct val="0"/>
                </a:spcAft>
              </a:pPr>
              <a:r>
                <a:rPr lang="zh-CN" altLang="en-US" sz="2800" b="1">
                  <a:solidFill>
                    <a:srgbClr val="264274"/>
                  </a:solidFill>
                  <a:latin typeface="思源黑体 Medium" panose="020B0600000000000000" charset="-122"/>
                  <a:ea typeface="思源黑体 Medium" panose="020B0600000000000000" charset="-122"/>
                  <a:cs typeface="+mn-ea"/>
                  <a:sym typeface="+mn-ea"/>
                </a:rPr>
                <a:t>干细胞（</a:t>
              </a:r>
              <a:r>
                <a:rPr lang="zh-CN" altLang="en-US" sz="2800" b="1">
                  <a:solidFill>
                    <a:srgbClr val="FF0000"/>
                  </a:solidFill>
                  <a:latin typeface="思源黑体 Medium" panose="020B0600000000000000" charset="-122"/>
                  <a:ea typeface="思源黑体 Medium" panose="020B0600000000000000" charset="-122"/>
                  <a:cs typeface="+mn-ea"/>
                  <a:sym typeface="+mn-ea"/>
                </a:rPr>
                <a:t>做加法</a:t>
              </a:r>
              <a:r>
                <a:rPr lang="zh-CN" altLang="en-US" sz="2800" b="1">
                  <a:solidFill>
                    <a:srgbClr val="264274"/>
                  </a:solidFill>
                  <a:latin typeface="思源黑体 Medium" panose="020B0600000000000000" charset="-122"/>
                  <a:ea typeface="思源黑体 Medium" panose="020B0600000000000000" charset="-122"/>
                  <a:cs typeface="+mn-ea"/>
                  <a:sym typeface="+mn-ea"/>
                </a:rPr>
                <a:t>）</a:t>
              </a:r>
              <a:endParaRPr lang="zh-CN" altLang="en-US" sz="2800" b="1">
                <a:solidFill>
                  <a:srgbClr val="264274"/>
                </a:solidFill>
                <a:latin typeface="思源黑体 Medium" panose="020B0600000000000000" charset="-122"/>
                <a:ea typeface="思源黑体 Medium" panose="020B0600000000000000" charset="-122"/>
                <a:cs typeface="+mn-ea"/>
                <a:sym typeface="+mn-ea"/>
              </a:endParaRPr>
            </a:p>
          </p:txBody>
        </p:sp>
        <p:sp>
          <p:nvSpPr>
            <p:cNvPr id="13" name="矩形 12"/>
            <p:cNvSpPr/>
            <p:nvPr>
              <p:custDataLst>
                <p:tags r:id="rId3"/>
              </p:custDataLst>
            </p:nvPr>
          </p:nvSpPr>
          <p:spPr>
            <a:xfrm>
              <a:off x="7459" y="5579"/>
              <a:ext cx="2596" cy="1203"/>
            </a:xfrm>
            <a:prstGeom prst="rect">
              <a:avLst/>
            </a:prstGeom>
            <a:noFill/>
          </p:spPr>
          <p:txBody>
            <a:bodyPr wrap="square" lIns="0" tIns="0" rIns="0" bIns="0" rtlCol="0" anchor="ctr" anchorCtr="0">
              <a:noAutofit/>
            </a:bodyPr>
            <a:p>
              <a:pPr>
                <a:lnSpc>
                  <a:spcPct val="150000"/>
                </a:lnSpc>
                <a:spcBef>
                  <a:spcPct val="0"/>
                </a:spcBef>
                <a:spcAft>
                  <a:spcPct val="0"/>
                </a:spcAft>
              </a:pPr>
              <a:r>
                <a:rPr lang="zh-CN" altLang="en-US" sz="2400" b="1">
                  <a:solidFill>
                    <a:srgbClr val="FF0000"/>
                  </a:solidFill>
                  <a:latin typeface="思源黑体 Medium" panose="020B0600000000000000" charset="-122"/>
                  <a:ea typeface="思源黑体 Medium" panose="020B0600000000000000" charset="-122"/>
                  <a:cs typeface="+mn-ea"/>
                  <a:sym typeface="+mn-ea"/>
                </a:rPr>
                <a:t>人体修理工</a:t>
              </a:r>
              <a:endParaRPr lang="zh-CN" altLang="en-US" sz="2400" b="1">
                <a:solidFill>
                  <a:srgbClr val="FF0000"/>
                </a:solidFill>
                <a:latin typeface="思源黑体 Medium" panose="020B0600000000000000" charset="-122"/>
                <a:ea typeface="思源黑体 Medium" panose="020B0600000000000000" charset="-122"/>
                <a:cs typeface="+mn-ea"/>
                <a:sym typeface="+mn-ea"/>
              </a:endParaRPr>
            </a:p>
          </p:txBody>
        </p:sp>
        <p:sp>
          <p:nvSpPr>
            <p:cNvPr id="22" name="文本框 21"/>
            <p:cNvSpPr txBox="1"/>
            <p:nvPr/>
          </p:nvSpPr>
          <p:spPr>
            <a:xfrm>
              <a:off x="12074" y="3500"/>
              <a:ext cx="6027" cy="1016"/>
            </a:xfrm>
            <a:prstGeom prst="rect">
              <a:avLst/>
            </a:prstGeom>
            <a:noFill/>
          </p:spPr>
          <p:txBody>
            <a:bodyPr wrap="square" rtlCol="0">
              <a:spAutoFit/>
            </a:bodyPr>
            <a:p>
              <a:r>
                <a:rPr lang="zh-CN" altLang="en-US" sz="3600" b="1">
                  <a:solidFill>
                    <a:srgbClr val="264274"/>
                  </a:solidFill>
                  <a:latin typeface="思源黑体 Medium" panose="020B0600000000000000" charset="-122"/>
                  <a:ea typeface="思源黑体 Medium" panose="020B0600000000000000" charset="-122"/>
                </a:rPr>
                <a:t>维持生机</a:t>
              </a:r>
              <a:endParaRPr lang="zh-CN" altLang="en-US" sz="3600" b="1">
                <a:solidFill>
                  <a:srgbClr val="264274"/>
                </a:solidFill>
                <a:latin typeface="思源黑体 Medium" panose="020B0600000000000000" charset="-122"/>
                <a:ea typeface="思源黑体 Medium" panose="020B0600000000000000" charset="-122"/>
              </a:endParaRPr>
            </a:p>
          </p:txBody>
        </p:sp>
        <p:sp>
          <p:nvSpPr>
            <p:cNvPr id="24" name="文本框 23"/>
            <p:cNvSpPr txBox="1"/>
            <p:nvPr/>
          </p:nvSpPr>
          <p:spPr>
            <a:xfrm>
              <a:off x="12074" y="4692"/>
              <a:ext cx="6027" cy="2034"/>
            </a:xfrm>
            <a:prstGeom prst="rect">
              <a:avLst/>
            </a:prstGeom>
            <a:noFill/>
          </p:spPr>
          <p:txBody>
            <a:bodyPr wrap="square" rtlCol="0">
              <a:spAutoFit/>
            </a:bodyPr>
            <a:p>
              <a:pPr marL="571500" indent="-571500">
                <a:lnSpc>
                  <a:spcPct val="130000"/>
                </a:lnSpc>
                <a:buFont typeface="Wingdings" panose="05000000000000000000" charset="0"/>
                <a:buChar char="ü"/>
              </a:pPr>
              <a:r>
                <a:rPr lang="zh-CN" altLang="en-US" sz="2000" b="1">
                  <a:solidFill>
                    <a:srgbClr val="FF0000"/>
                  </a:solidFill>
                  <a:latin typeface="微软雅黑" panose="020B0503020204020204" charset="-122"/>
                  <a:ea typeface="微软雅黑" panose="020B0503020204020204" charset="-122"/>
                </a:rPr>
                <a:t>补充新鲜细胞</a:t>
              </a:r>
              <a:endParaRPr lang="zh-CN" altLang="en-US" sz="2000" b="1">
                <a:solidFill>
                  <a:srgbClr val="FF0000"/>
                </a:solidFill>
                <a:latin typeface="微软雅黑" panose="020B0503020204020204" charset="-122"/>
                <a:ea typeface="微软雅黑" panose="020B0503020204020204" charset="-122"/>
              </a:endParaRPr>
            </a:p>
            <a:p>
              <a:pPr marL="571500" indent="-571500">
                <a:lnSpc>
                  <a:spcPct val="130000"/>
                </a:lnSpc>
                <a:buFont typeface="Wingdings" panose="05000000000000000000" charset="0"/>
                <a:buChar char="ü"/>
              </a:pPr>
              <a:r>
                <a:rPr lang="zh-CN" altLang="en-US" sz="2000" b="1">
                  <a:solidFill>
                    <a:srgbClr val="FF0000"/>
                  </a:solidFill>
                  <a:latin typeface="微软雅黑" panose="020B0503020204020204" charset="-122"/>
                  <a:ea typeface="微软雅黑" panose="020B0503020204020204" charset="-122"/>
                </a:rPr>
                <a:t>分泌细胞因子</a:t>
              </a:r>
              <a:endParaRPr lang="zh-CN" altLang="en-US" sz="2000" b="1">
                <a:solidFill>
                  <a:srgbClr val="FF0000"/>
                </a:solidFill>
                <a:latin typeface="微软雅黑" panose="020B0503020204020204" charset="-122"/>
                <a:ea typeface="微软雅黑" panose="020B0503020204020204" charset="-122"/>
              </a:endParaRPr>
            </a:p>
            <a:p>
              <a:pPr marL="571500" indent="-571500">
                <a:lnSpc>
                  <a:spcPct val="130000"/>
                </a:lnSpc>
                <a:buFont typeface="Wingdings" panose="05000000000000000000" charset="0"/>
                <a:buChar char="ü"/>
              </a:pPr>
              <a:r>
                <a:rPr lang="zh-CN" altLang="en-US" sz="2000" b="1">
                  <a:solidFill>
                    <a:srgbClr val="FF0000"/>
                  </a:solidFill>
                  <a:latin typeface="微软雅黑" panose="020B0503020204020204" charset="-122"/>
                  <a:ea typeface="微软雅黑" panose="020B0503020204020204" charset="-122"/>
                </a:rPr>
                <a:t>修复受损细胞</a:t>
              </a:r>
              <a:endParaRPr lang="zh-CN" altLang="en-US" sz="2000" b="1">
                <a:solidFill>
                  <a:srgbClr val="FF0000"/>
                </a:solidFill>
                <a:latin typeface="微软雅黑" panose="020B0503020204020204" charset="-122"/>
                <a:ea typeface="微软雅黑" panose="020B0503020204020204" charset="-122"/>
              </a:endParaRPr>
            </a:p>
          </p:txBody>
        </p:sp>
      </p:grpSp>
      <p:sp>
        <p:nvSpPr>
          <p:cNvPr id="7" name="文本框 6"/>
          <p:cNvSpPr txBox="1"/>
          <p:nvPr/>
        </p:nvSpPr>
        <p:spPr>
          <a:xfrm>
            <a:off x="1163955" y="3869690"/>
            <a:ext cx="10132695" cy="2306955"/>
          </a:xfrm>
          <a:prstGeom prst="rect">
            <a:avLst/>
          </a:prstGeom>
          <a:noFill/>
        </p:spPr>
        <p:txBody>
          <a:bodyPr wrap="square" rtlCol="0" anchor="t">
            <a:spAutoFit/>
          </a:bodyPr>
          <a:p>
            <a:pPr>
              <a:lnSpc>
                <a:spcPct val="150000"/>
              </a:lnSpc>
            </a:pPr>
            <a:r>
              <a:rPr lang="zh-CN" altLang="en-US" sz="2400">
                <a:latin typeface="微软雅黑" panose="020B0503020204020204" charset="-122"/>
                <a:ea typeface="微软雅黑" panose="020B0503020204020204" charset="-122"/>
                <a:cs typeface="微软雅黑" panose="020B0503020204020204" charset="-122"/>
                <a:sym typeface="+mn-ea"/>
              </a:rPr>
              <a:t>去到每一个需要我的地方</a:t>
            </a:r>
            <a:r>
              <a:rPr lang="en-US" altLang="zh-CN" sz="2400">
                <a:latin typeface="微软雅黑" panose="020B0503020204020204" charset="-122"/>
                <a:ea typeface="微软雅黑" panose="020B0503020204020204" charset="-122"/>
                <a:cs typeface="微软雅黑" panose="020B0503020204020204" charset="-122"/>
                <a:sym typeface="+mn-ea"/>
              </a:rPr>
              <a:t>--</a:t>
            </a:r>
            <a:r>
              <a:rPr lang="zh-CN" altLang="en-US" sz="3200" b="1">
                <a:solidFill>
                  <a:srgbClr val="FF0000"/>
                </a:solidFill>
                <a:latin typeface="微软雅黑" panose="020B0503020204020204" charset="-122"/>
                <a:ea typeface="微软雅黑" panose="020B0503020204020204" charset="-122"/>
                <a:cs typeface="微软雅黑" panose="020B0503020204020204" charset="-122"/>
                <a:sym typeface="+mn-ea"/>
              </a:rPr>
              <a:t>归巢</a:t>
            </a:r>
            <a:endParaRPr lang="zh-CN" altLang="en-US" sz="2400">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zh-CN" altLang="en-US" sz="2400">
                <a:latin typeface="微软雅黑" panose="020B0503020204020204" charset="-122"/>
                <a:ea typeface="微软雅黑" panose="020B0503020204020204" charset="-122"/>
                <a:cs typeface="微软雅黑" panose="020B0503020204020204" charset="-122"/>
                <a:sym typeface="+mn-ea"/>
              </a:rPr>
              <a:t>【</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干细胞归巢效应</a:t>
            </a:r>
            <a:r>
              <a:rPr lang="zh-CN" altLang="en-US" sz="2400">
                <a:latin typeface="微软雅黑" panose="020B0503020204020204" charset="-122"/>
                <a:ea typeface="微软雅黑" panose="020B0503020204020204" charset="-122"/>
                <a:cs typeface="微软雅黑" panose="020B0503020204020204" charset="-122"/>
                <a:sym typeface="+mn-ea"/>
              </a:rPr>
              <a:t>】干细胞在受损部位，通过各自的分裂，产生血管、</a:t>
            </a:r>
            <a:endParaRPr lang="zh-CN" altLang="en-US" sz="2400">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zh-CN" altLang="en-US" sz="2400">
                <a:latin typeface="微软雅黑" panose="020B0503020204020204" charset="-122"/>
                <a:ea typeface="微软雅黑" panose="020B0503020204020204" charset="-122"/>
                <a:cs typeface="微软雅黑" panose="020B0503020204020204" charset="-122"/>
                <a:sym typeface="+mn-ea"/>
              </a:rPr>
              <a:t>修复受损组织器官以及生成各种各样我们</a:t>
            </a:r>
            <a:r>
              <a:rPr lang="zh-CN" altLang="en-US" sz="2400">
                <a:latin typeface="微软雅黑" panose="020B0503020204020204" charset="-122"/>
                <a:ea typeface="微软雅黑" panose="020B0503020204020204" charset="-122"/>
                <a:cs typeface="微软雅黑" panose="020B0503020204020204" charset="-122"/>
                <a:sym typeface="+mn-ea"/>
              </a:rPr>
              <a:t>所需的细胞</a:t>
            </a:r>
            <a:endParaRPr lang="zh-CN" altLang="en-US" sz="2400">
              <a:latin typeface="微软雅黑" panose="020B0503020204020204" charset="-122"/>
              <a:ea typeface="微软雅黑" panose="020B0503020204020204" charset="-122"/>
              <a:cs typeface="微软雅黑" panose="020B0503020204020204" charset="-122"/>
              <a:sym typeface="+mn-ea"/>
            </a:endParaRPr>
          </a:p>
          <a:p>
            <a:endParaRPr lang="zh-CN" altLang="en-US" sz="2400">
              <a:latin typeface="微软雅黑" panose="020B0503020204020204" charset="-122"/>
              <a:ea typeface="微软雅黑" panose="020B0503020204020204" charset="-122"/>
              <a:cs typeface="微软雅黑" panose="020B0503020204020204" charset="-122"/>
              <a:sym typeface="+mn-ea"/>
            </a:endParaRPr>
          </a:p>
        </p:txBody>
      </p:sp>
      <p:pic>
        <p:nvPicPr>
          <p:cNvPr id="18" name="图片 17"/>
          <p:cNvPicPr>
            <a:picLocks noChangeAspect="1"/>
          </p:cNvPicPr>
          <p:nvPr>
            <p:custDataLst>
              <p:tags r:id="rId4"/>
            </p:custDataLst>
          </p:nvPr>
        </p:nvPicPr>
        <p:blipFill>
          <a:blip r:embed="rId5"/>
          <a:stretch>
            <a:fillRect/>
          </a:stretch>
        </p:blipFill>
        <p:spPr>
          <a:xfrm>
            <a:off x="5271567" y="1265555"/>
            <a:ext cx="1681532" cy="1633855"/>
          </a:xfrm>
          <a:prstGeom prst="ellipse">
            <a:avLst/>
          </a:prstGeom>
          <a:effectLst>
            <a:outerShdw blurRad="50800" dist="38100" dir="2700000" algn="tl" rotWithShape="0">
              <a:prstClr val="black">
                <a:alpha val="40000"/>
              </a:prstClr>
            </a:outerShdw>
          </a:effectLst>
        </p:spPr>
      </p:pic>
    </p:spTree>
    <p:custDataLst>
      <p:tags r:id="rId6"/>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alphaModFix amt="75000"/>
          </a:blip>
          <a:stretch>
            <a:fillRect l="-1000"/>
          </a:stretch>
        </a:blipFill>
        <a:effectLst/>
      </p:bgPr>
    </p:bg>
    <p:spTree>
      <p:nvGrpSpPr>
        <p:cNvPr id="1" name=""/>
        <p:cNvGrpSpPr/>
        <p:nvPr/>
      </p:nvGrpSpPr>
      <p:grpSpPr/>
      <p:pic>
        <p:nvPicPr>
          <p:cNvPr id="7" name="干细胞归巢视频">
            <a:hlinkClick r:id="" action="ppaction://media"/>
          </p:cNvPr>
          <p:cNvPicPr/>
          <p:nvPr>
            <a:vide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0" y="0"/>
            <a:ext cx="12192635" cy="6858635"/>
          </a:xfrm>
          <a:prstGeom prst="rect">
            <a:avLst/>
          </a:prstGeom>
        </p:spPr>
      </p:pic>
    </p:spTree>
  </p:cSld>
  <p:clrMapOvr>
    <a:masterClrMapping/>
  </p:clrMapOvr>
  <p:timing>
    <p:tnLst>
      <p:par>
        <p:cTn id="1" dur="indefinite" restart="never" nodeType="tmRoot">
          <p:childTnLst>
            <p:video fullScrn="1">
              <p:cMediaNode>
                <p:cTn id="2" fill="hold" display="1">
                  <p:stCondLst>
                    <p:cond delay="indefinite"/>
                  </p:stCondLst>
                </p:cTn>
                <p:tgtEl>
                  <p:spTgt spid="7"/>
                </p:tgtEl>
              </p:cMediaNode>
            </p:vide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alphaModFix amt="75000"/>
          </a:blip>
          <a:stretch>
            <a:fillRect l="-1000"/>
          </a:stretch>
        </a:blipFill>
        <a:effectLst/>
      </p:bgPr>
    </p:bg>
    <p:spTree>
      <p:nvGrpSpPr>
        <p:cNvPr id="1" name=""/>
        <p:cNvGrpSpPr/>
        <p:nvPr/>
      </p:nvGrpSpPr>
      <p:grpSpPr/>
      <p:sp>
        <p:nvSpPr>
          <p:cNvPr id="12" name="文本框 11"/>
          <p:cNvSpPr txBox="1"/>
          <p:nvPr>
            <p:custDataLst>
              <p:tags r:id="rId2"/>
            </p:custDataLst>
          </p:nvPr>
        </p:nvSpPr>
        <p:spPr>
          <a:xfrm>
            <a:off x="6057900" y="1744345"/>
            <a:ext cx="5521325" cy="3784600"/>
          </a:xfrm>
          <a:prstGeom prst="rect">
            <a:avLst/>
          </a:prstGeom>
          <a:noFill/>
        </p:spPr>
        <p:txBody>
          <a:bodyPr wrap="square" rtlCol="0" anchor="t">
            <a:spAutoFit/>
          </a:bodyPr>
          <a:p>
            <a:pPr marL="285750" indent="-285750">
              <a:lnSpc>
                <a:spcPct val="200000"/>
              </a:lnSpc>
              <a:buFont typeface="Wingdings" panose="05000000000000000000" charset="0"/>
              <a:buChar char="p"/>
            </a:pPr>
            <a:r>
              <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mn-ea"/>
              </a:rPr>
              <a:t>巡查血管内部</a:t>
            </a:r>
            <a:endParaRPr lang="zh-CN" altLang="en-US" sz="2400" b="1">
              <a:solidFill>
                <a:schemeClr val="tx1"/>
              </a:solidFill>
              <a:latin typeface="微软雅黑" panose="020B0503020204020204" charset="-122"/>
              <a:ea typeface="微软雅黑" panose="020B0503020204020204" charset="-122"/>
              <a:cs typeface="微软雅黑" panose="020B0503020204020204" charset="-122"/>
            </a:endParaRPr>
          </a:p>
          <a:p>
            <a:pPr marL="285750" indent="-285750">
              <a:lnSpc>
                <a:spcPct val="200000"/>
              </a:lnSpc>
              <a:buFont typeface="Wingdings" panose="05000000000000000000" charset="0"/>
              <a:buChar char="p"/>
            </a:pPr>
            <a:r>
              <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mn-ea"/>
              </a:rPr>
              <a:t>捕捉病患部位信息</a:t>
            </a:r>
            <a:endParaRPr lang="zh-CN" altLang="en-US" sz="2400" b="1">
              <a:solidFill>
                <a:schemeClr val="tx1"/>
              </a:solidFill>
              <a:latin typeface="微软雅黑" panose="020B0503020204020204" charset="-122"/>
              <a:ea typeface="微软雅黑" panose="020B0503020204020204" charset="-122"/>
              <a:cs typeface="微软雅黑" panose="020B0503020204020204" charset="-122"/>
            </a:endParaRPr>
          </a:p>
          <a:p>
            <a:pPr marL="285750" indent="-285750">
              <a:lnSpc>
                <a:spcPct val="200000"/>
              </a:lnSpc>
              <a:buFont typeface="Wingdings" panose="05000000000000000000" charset="0"/>
              <a:buChar char="p"/>
            </a:pPr>
            <a:r>
              <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mn-ea"/>
              </a:rPr>
              <a:t>打开血管壁进入</a:t>
            </a:r>
            <a:endParaRPr lang="zh-CN" altLang="en-US" sz="2400" b="1">
              <a:solidFill>
                <a:schemeClr val="tx1"/>
              </a:solidFill>
              <a:latin typeface="微软雅黑" panose="020B0503020204020204" charset="-122"/>
              <a:ea typeface="微软雅黑" panose="020B0503020204020204" charset="-122"/>
              <a:cs typeface="微软雅黑" panose="020B0503020204020204" charset="-122"/>
            </a:endParaRPr>
          </a:p>
          <a:p>
            <a:pPr marL="285750" indent="-285750">
              <a:lnSpc>
                <a:spcPct val="200000"/>
              </a:lnSpc>
              <a:buFont typeface="Wingdings" panose="05000000000000000000" charset="0"/>
              <a:buChar char="p"/>
            </a:pP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修复、再生</a:t>
            </a:r>
            <a:r>
              <a:rPr lang="en-US" altLang="zh-CN" sz="2400" b="1">
                <a:solidFill>
                  <a:schemeClr val="tx1"/>
                </a:solidFill>
                <a:latin typeface="微软雅黑" panose="020B0503020204020204" charset="-122"/>
                <a:ea typeface="微软雅黑" panose="020B0503020204020204" charset="-122"/>
                <a:cs typeface="微软雅黑" panose="020B0503020204020204" charset="-122"/>
                <a:sym typeface="+mn-ea"/>
              </a:rPr>
              <a:t>3-4</a:t>
            </a:r>
            <a:r>
              <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mn-ea"/>
              </a:rPr>
              <a:t>月后转变为目标细胞</a:t>
            </a:r>
            <a:endPar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mn-ea"/>
            </a:endParaRPr>
          </a:p>
          <a:p>
            <a:pPr indent="0">
              <a:lnSpc>
                <a:spcPct val="200000"/>
              </a:lnSpc>
              <a:buFont typeface="Wingdings" panose="05000000000000000000" charset="0"/>
              <a:buNone/>
            </a:pPr>
            <a:r>
              <a:rPr lang="en-US" altLang="zh-CN" sz="2400" b="1">
                <a:solidFill>
                  <a:schemeClr val="tx1"/>
                </a:solidFill>
                <a:latin typeface="微软雅黑" panose="020B0503020204020204" charset="-122"/>
                <a:ea typeface="微软雅黑" panose="020B0503020204020204" charset="-122"/>
                <a:cs typeface="微软雅黑" panose="020B0503020204020204" charset="-122"/>
                <a:sym typeface="+mn-ea"/>
              </a:rPr>
              <a:t>   </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重建组织、恢复机能</a:t>
            </a:r>
            <a:endPar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9" name="图片 8"/>
          <p:cNvPicPr>
            <a:picLocks noChangeAspect="1"/>
          </p:cNvPicPr>
          <p:nvPr>
            <p:custDataLst>
              <p:tags r:id="rId3"/>
            </p:custDataLst>
          </p:nvPr>
        </p:nvPicPr>
        <p:blipFill>
          <a:blip r:embed="rId4"/>
          <a:stretch>
            <a:fillRect/>
          </a:stretch>
        </p:blipFill>
        <p:spPr>
          <a:xfrm>
            <a:off x="565150" y="528955"/>
            <a:ext cx="5241290" cy="5800090"/>
          </a:xfrm>
          <a:prstGeom prst="rect">
            <a:avLst/>
          </a:prstGeom>
        </p:spPr>
      </p:pic>
      <p:sp>
        <p:nvSpPr>
          <p:cNvPr id="5" name="文本框 4"/>
          <p:cNvSpPr txBox="1"/>
          <p:nvPr>
            <p:custDataLst>
              <p:tags r:id="rId5"/>
            </p:custDataLst>
          </p:nvPr>
        </p:nvSpPr>
        <p:spPr>
          <a:xfrm>
            <a:off x="5974080" y="528955"/>
            <a:ext cx="6644005" cy="614680"/>
          </a:xfrm>
          <a:prstGeom prst="rect">
            <a:avLst/>
          </a:prstGeom>
          <a:noFill/>
        </p:spPr>
        <p:txBody>
          <a:bodyPr wrap="square" rtlCol="0" anchor="ctr" anchorCtr="0">
            <a:noAutofit/>
          </a:bodyPr>
          <a:p>
            <a:pPr>
              <a:lnSpc>
                <a:spcPct val="150000"/>
              </a:lnSpc>
            </a:pPr>
            <a:r>
              <a:rPr lang="zh-CN" altLang="en-US" sz="3200" b="1">
                <a:solidFill>
                  <a:srgbClr val="FF0000"/>
                </a:solidFill>
                <a:latin typeface="微软雅黑" panose="020B0503020204020204" charset="-122"/>
                <a:ea typeface="微软雅黑" panose="020B0503020204020204" charset="-122"/>
              </a:rPr>
              <a:t>干细胞</a:t>
            </a:r>
            <a:r>
              <a:rPr lang="zh-CN" altLang="en-US" sz="2000" b="1">
                <a:latin typeface="微软雅黑" panose="020B0503020204020204" charset="-122"/>
                <a:ea typeface="微软雅黑" panose="020B0503020204020204" charset="-122"/>
              </a:rPr>
              <a:t>是一类具有</a:t>
            </a:r>
            <a:r>
              <a:rPr lang="zh-CN" altLang="en-US" sz="3200" b="1">
                <a:solidFill>
                  <a:srgbClr val="FF0000"/>
                </a:solidFill>
                <a:latin typeface="微软雅黑" panose="020B0503020204020204" charset="-122"/>
                <a:ea typeface="微软雅黑" panose="020B0503020204020204" charset="-122"/>
              </a:rPr>
              <a:t>自我复制</a:t>
            </a:r>
            <a:r>
              <a:rPr lang="zh-CN" altLang="en-US" sz="2000" b="1">
                <a:latin typeface="微软雅黑" panose="020B0503020204020204" charset="-122"/>
                <a:ea typeface="微软雅黑" panose="020B0503020204020204" charset="-122"/>
              </a:rPr>
              <a:t>和</a:t>
            </a:r>
            <a:r>
              <a:rPr lang="zh-CN" altLang="en-US" sz="3200" b="1">
                <a:solidFill>
                  <a:srgbClr val="FF0000"/>
                </a:solidFill>
                <a:latin typeface="微软雅黑" panose="020B0503020204020204" charset="-122"/>
                <a:ea typeface="微软雅黑" panose="020B0503020204020204" charset="-122"/>
              </a:rPr>
              <a:t>多向分化</a:t>
            </a:r>
            <a:endParaRPr lang="zh-CN" altLang="en-US" sz="3200" b="1">
              <a:solidFill>
                <a:srgbClr val="FF0000"/>
              </a:solidFill>
              <a:latin typeface="微软雅黑" panose="020B0503020204020204" charset="-122"/>
              <a:ea typeface="微软雅黑" panose="020B0503020204020204" charset="-122"/>
            </a:endParaRPr>
          </a:p>
          <a:p>
            <a:pPr>
              <a:lnSpc>
                <a:spcPct val="150000"/>
              </a:lnSpc>
            </a:pPr>
            <a:r>
              <a:rPr lang="zh-CN" altLang="en-US" sz="2000" b="1">
                <a:latin typeface="微软雅黑" panose="020B0503020204020204" charset="-122"/>
                <a:ea typeface="微软雅黑" panose="020B0503020204020204" charset="-122"/>
              </a:rPr>
              <a:t>潜能的细胞群体</a:t>
            </a:r>
            <a:endParaRPr lang="zh-CN" altLang="en-US" sz="2000" b="1">
              <a:latin typeface="微软雅黑" panose="020B0503020204020204" charset="-122"/>
              <a:ea typeface="微软雅黑" panose="020B0503020204020204"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alphaModFix amt="75000"/>
          </a:blip>
          <a:stretch>
            <a:fillRect l="-1000"/>
          </a:stretch>
        </a:blipFill>
        <a:effectLst/>
      </p:bgPr>
    </p:bg>
    <p:spTree>
      <p:nvGrpSpPr>
        <p:cNvPr id="1" name=""/>
        <p:cNvGrpSpPr/>
        <p:nvPr/>
      </p:nvGrpSpPr>
      <p:grpSpPr>
        <a:xfrm>
          <a:off x="0" y="0"/>
          <a:ext cx="0" cy="0"/>
          <a:chOff x="0" y="0"/>
          <a:chExt cx="0" cy="0"/>
        </a:xfrm>
      </p:grpSpPr>
      <p:grpSp>
        <p:nvGrpSpPr>
          <p:cNvPr id="6" name="组合 5"/>
          <p:cNvGrpSpPr/>
          <p:nvPr/>
        </p:nvGrpSpPr>
        <p:grpSpPr>
          <a:xfrm>
            <a:off x="1083628" y="1265555"/>
            <a:ext cx="10995997" cy="1991360"/>
            <a:chOff x="1104" y="3184"/>
            <a:chExt cx="17316" cy="3136"/>
          </a:xfrm>
        </p:grpSpPr>
        <p:sp>
          <p:nvSpPr>
            <p:cNvPr id="4" name="圆角矩形 3"/>
            <p:cNvSpPr/>
            <p:nvPr>
              <p:custDataLst>
                <p:tags r:id="rId2"/>
              </p:custDataLst>
            </p:nvPr>
          </p:nvSpPr>
          <p:spPr>
            <a:xfrm>
              <a:off x="1104" y="3724"/>
              <a:ext cx="5058" cy="1732"/>
            </a:xfrm>
            <a:prstGeom prst="roundRect">
              <a:avLst>
                <a:gd name="adj" fmla="val 50000"/>
              </a:avLst>
            </a:prstGeom>
            <a:noFill/>
            <a:ln>
              <a:noFill/>
            </a:ln>
            <a:effectLst/>
            <a:extLst>
              <a:ext uri="{909E8E84-426E-40DD-AFC4-6F175D3DCCD1}">
                <a14:hiddenFill xmlns:a14="http://schemas.microsoft.com/office/drawing/2010/main">
                  <a:solidFill>
                    <a:schemeClr val="accent2">
                      <a:lumMod val="75000"/>
                    </a:schemeClr>
                  </a:solidFill>
                </a14:hiddenFill>
              </a:ext>
            </a:extLst>
          </p:spPr>
          <p:style>
            <a:lnRef idx="2">
              <a:srgbClr val="376FFF">
                <a:shade val="50000"/>
              </a:srgbClr>
            </a:lnRef>
            <a:fillRef idx="1">
              <a:srgbClr val="376FFF"/>
            </a:fillRef>
            <a:effectRef idx="0">
              <a:srgbClr val="376FFF"/>
            </a:effectRef>
            <a:fontRef idx="minor">
              <a:srgbClr val="FFFFFF"/>
            </a:fontRef>
          </p:style>
          <p:txBody>
            <a:bodyPr wrap="square" lIns="0" tIns="0" rIns="0" bIns="0" rtlCol="0" anchor="ctr">
              <a:noAutofit/>
            </a:bodyPr>
            <a:p>
              <a:pPr algn="ctr">
                <a:spcBef>
                  <a:spcPct val="0"/>
                </a:spcBef>
                <a:spcAft>
                  <a:spcPct val="0"/>
                </a:spcAft>
              </a:pPr>
              <a:r>
                <a:rPr lang="zh-CN" altLang="en-US" sz="2800" b="1">
                  <a:solidFill>
                    <a:srgbClr val="264274"/>
                  </a:solidFill>
                  <a:latin typeface="思源黑体 Medium" panose="020B0600000000000000" charset="-122"/>
                  <a:ea typeface="思源黑体 Medium" panose="020B0600000000000000" charset="-122"/>
                  <a:cs typeface="+mn-ea"/>
                  <a:sym typeface="+mn-ea"/>
                </a:rPr>
                <a:t>免疫细胞（</a:t>
              </a:r>
              <a:r>
                <a:rPr lang="zh-CN" altLang="en-US" sz="2800" b="1">
                  <a:solidFill>
                    <a:srgbClr val="FF0000"/>
                  </a:solidFill>
                  <a:latin typeface="思源黑体 Medium" panose="020B0600000000000000" charset="-122"/>
                  <a:ea typeface="思源黑体 Medium" panose="020B0600000000000000" charset="-122"/>
                  <a:cs typeface="+mn-ea"/>
                  <a:sym typeface="+mn-ea"/>
                </a:rPr>
                <a:t>做减法</a:t>
              </a:r>
              <a:r>
                <a:rPr lang="zh-CN" altLang="en-US" sz="2800" b="1">
                  <a:solidFill>
                    <a:srgbClr val="264274"/>
                  </a:solidFill>
                  <a:latin typeface="思源黑体 Medium" panose="020B0600000000000000" charset="-122"/>
                  <a:ea typeface="思源黑体 Medium" panose="020B0600000000000000" charset="-122"/>
                  <a:cs typeface="+mn-ea"/>
                  <a:sym typeface="+mn-ea"/>
                </a:rPr>
                <a:t>）</a:t>
              </a:r>
              <a:endParaRPr lang="zh-CN" altLang="en-US" sz="2800" b="1">
                <a:solidFill>
                  <a:srgbClr val="264274"/>
                </a:solidFill>
                <a:latin typeface="思源黑体 Medium" panose="020B0600000000000000" charset="-122"/>
                <a:ea typeface="思源黑体 Medium" panose="020B0600000000000000" charset="-122"/>
                <a:cs typeface="+mn-ea"/>
                <a:sym typeface="+mn-ea"/>
              </a:endParaRPr>
            </a:p>
          </p:txBody>
        </p:sp>
        <p:sp>
          <p:nvSpPr>
            <p:cNvPr id="13" name="矩形 12"/>
            <p:cNvSpPr/>
            <p:nvPr>
              <p:custDataLst>
                <p:tags r:id="rId3"/>
              </p:custDataLst>
            </p:nvPr>
          </p:nvSpPr>
          <p:spPr>
            <a:xfrm>
              <a:off x="7699" y="5117"/>
              <a:ext cx="2596" cy="1203"/>
            </a:xfrm>
            <a:prstGeom prst="rect">
              <a:avLst/>
            </a:prstGeom>
            <a:noFill/>
          </p:spPr>
          <p:txBody>
            <a:bodyPr wrap="square" lIns="0" tIns="0" rIns="0" bIns="0" rtlCol="0" anchor="ctr" anchorCtr="0">
              <a:noAutofit/>
            </a:bodyPr>
            <a:p>
              <a:pPr>
                <a:lnSpc>
                  <a:spcPct val="150000"/>
                </a:lnSpc>
                <a:spcBef>
                  <a:spcPct val="0"/>
                </a:spcBef>
                <a:spcAft>
                  <a:spcPct val="0"/>
                </a:spcAft>
              </a:pPr>
              <a:r>
                <a:rPr lang="zh-CN" altLang="en-US" sz="2400" b="1">
                  <a:solidFill>
                    <a:srgbClr val="FF0000"/>
                  </a:solidFill>
                  <a:latin typeface="思源黑体 Medium" panose="020B0600000000000000" charset="-122"/>
                  <a:ea typeface="思源黑体 Medium" panose="020B0600000000000000" charset="-122"/>
                  <a:cs typeface="+mn-ea"/>
                  <a:sym typeface="+mn-ea"/>
                </a:rPr>
                <a:t>人体清洁工</a:t>
              </a:r>
              <a:endParaRPr lang="zh-CN" altLang="en-US" sz="2400" b="1">
                <a:solidFill>
                  <a:srgbClr val="FF0000"/>
                </a:solidFill>
                <a:latin typeface="思源黑体 Medium" panose="020B0600000000000000" charset="-122"/>
                <a:ea typeface="思源黑体 Medium" panose="020B0600000000000000" charset="-122"/>
                <a:cs typeface="+mn-ea"/>
                <a:sym typeface="+mn-ea"/>
              </a:endParaRPr>
            </a:p>
          </p:txBody>
        </p:sp>
        <p:pic>
          <p:nvPicPr>
            <p:cNvPr id="21" name="图片 20"/>
            <p:cNvPicPr>
              <a:picLocks noChangeAspect="1"/>
            </p:cNvPicPr>
            <p:nvPr/>
          </p:nvPicPr>
          <p:blipFill>
            <a:blip r:embed="rId4"/>
            <a:srcRect l="24514" r="1111"/>
            <a:stretch>
              <a:fillRect/>
            </a:stretch>
          </p:blipFill>
          <p:spPr>
            <a:xfrm>
              <a:off x="7856" y="3184"/>
              <a:ext cx="2282" cy="2216"/>
            </a:xfrm>
            <a:prstGeom prst="ellipse">
              <a:avLst/>
            </a:prstGeom>
            <a:effectLst>
              <a:outerShdw blurRad="50800" dist="38100" dir="2700000" algn="tl" rotWithShape="0">
                <a:prstClr val="black">
                  <a:alpha val="40000"/>
                </a:prstClr>
              </a:outerShdw>
            </a:effectLst>
          </p:spPr>
        </p:pic>
        <p:sp>
          <p:nvSpPr>
            <p:cNvPr id="22" name="文本框 21"/>
            <p:cNvSpPr txBox="1"/>
            <p:nvPr/>
          </p:nvSpPr>
          <p:spPr>
            <a:xfrm>
              <a:off x="11728" y="3500"/>
              <a:ext cx="6027" cy="1016"/>
            </a:xfrm>
            <a:prstGeom prst="rect">
              <a:avLst/>
            </a:prstGeom>
            <a:noFill/>
          </p:spPr>
          <p:txBody>
            <a:bodyPr wrap="square" rtlCol="0">
              <a:spAutoFit/>
            </a:bodyPr>
            <a:p>
              <a:r>
                <a:rPr lang="zh-CN" altLang="en-US" sz="3600" b="1">
                  <a:solidFill>
                    <a:srgbClr val="264274"/>
                  </a:solidFill>
                  <a:latin typeface="思源黑体 Medium" panose="020B0600000000000000" charset="-122"/>
                  <a:ea typeface="思源黑体 Medium" panose="020B0600000000000000" charset="-122"/>
                  <a:sym typeface="+mn-ea"/>
                </a:rPr>
                <a:t>清除维稳</a:t>
              </a:r>
              <a:endParaRPr lang="zh-CN" altLang="en-US" sz="3600" b="1">
                <a:solidFill>
                  <a:srgbClr val="264274"/>
                </a:solidFill>
                <a:latin typeface="思源黑体 Medium" panose="020B0600000000000000" charset="-122"/>
                <a:ea typeface="思源黑体 Medium" panose="020B0600000000000000" charset="-122"/>
                <a:sym typeface="+mn-ea"/>
              </a:endParaRPr>
            </a:p>
          </p:txBody>
        </p:sp>
        <p:sp>
          <p:nvSpPr>
            <p:cNvPr id="24" name="文本框 23"/>
            <p:cNvSpPr txBox="1"/>
            <p:nvPr/>
          </p:nvSpPr>
          <p:spPr>
            <a:xfrm>
              <a:off x="11728" y="4646"/>
              <a:ext cx="6692" cy="1501"/>
            </a:xfrm>
            <a:prstGeom prst="rect">
              <a:avLst/>
            </a:prstGeom>
            <a:noFill/>
          </p:spPr>
          <p:txBody>
            <a:bodyPr wrap="square" rtlCol="0">
              <a:spAutoFit/>
            </a:bodyPr>
            <a:p>
              <a:pPr marL="571500" indent="-571500">
                <a:lnSpc>
                  <a:spcPct val="140000"/>
                </a:lnSpc>
                <a:buFont typeface="Wingdings" panose="05000000000000000000" charset="0"/>
                <a:buChar char="ü"/>
              </a:pPr>
              <a:r>
                <a:rPr lang="zh-CN" altLang="en-US" sz="2000" b="1">
                  <a:solidFill>
                    <a:srgbClr val="FF0000"/>
                  </a:solidFill>
                  <a:latin typeface="微软雅黑" panose="020B0503020204020204" charset="-122"/>
                  <a:ea typeface="微软雅黑" panose="020B0503020204020204" charset="-122"/>
                  <a:cs typeface="微软雅黑" panose="020B0503020204020204" charset="-122"/>
                  <a:sym typeface="+mn-ea"/>
                </a:rPr>
                <a:t>清除体内衰老细胞</a:t>
              </a:r>
              <a:r>
                <a:rPr lang="en-US" altLang="zh-CN" sz="2000" b="1">
                  <a:solidFill>
                    <a:srgbClr val="FF0000"/>
                  </a:solidFill>
                  <a:latin typeface="微软雅黑" panose="020B0503020204020204" charset="-122"/>
                  <a:ea typeface="微软雅黑" panose="020B0503020204020204" charset="-122"/>
                  <a:cs typeface="微软雅黑" panose="020B0503020204020204" charset="-122"/>
                  <a:sym typeface="+mn-ea"/>
                </a:rPr>
                <a:t>&amp;</a:t>
              </a:r>
              <a:r>
                <a:rPr lang="zh-CN" altLang="en-US" sz="2000" b="1">
                  <a:solidFill>
                    <a:srgbClr val="FF0000"/>
                  </a:solidFill>
                  <a:latin typeface="微软雅黑" panose="020B0503020204020204" charset="-122"/>
                  <a:ea typeface="微软雅黑" panose="020B0503020204020204" charset="-122"/>
                  <a:cs typeface="微软雅黑" panose="020B0503020204020204" charset="-122"/>
                  <a:sym typeface="+mn-ea"/>
                </a:rPr>
                <a:t>突变细胞</a:t>
              </a:r>
              <a:endParaRPr lang="zh-CN" altLang="en-US" sz="2000" b="1">
                <a:solidFill>
                  <a:srgbClr val="FF0000"/>
                </a:solidFill>
                <a:latin typeface="微软雅黑" panose="020B0503020204020204" charset="-122"/>
                <a:ea typeface="微软雅黑" panose="020B0503020204020204" charset="-122"/>
                <a:cs typeface="微软雅黑" panose="020B0503020204020204" charset="-122"/>
              </a:endParaRPr>
            </a:p>
            <a:p>
              <a:pPr marL="571500" indent="-571500">
                <a:lnSpc>
                  <a:spcPct val="140000"/>
                </a:lnSpc>
                <a:buFont typeface="Wingdings" panose="05000000000000000000" charset="0"/>
                <a:buChar char="ü"/>
              </a:pPr>
              <a:r>
                <a:rPr lang="zh-CN" altLang="en-US" sz="2000" b="1">
                  <a:solidFill>
                    <a:srgbClr val="FF0000"/>
                  </a:solidFill>
                  <a:latin typeface="微软雅黑" panose="020B0503020204020204" charset="-122"/>
                  <a:ea typeface="微软雅黑" panose="020B0503020204020204" charset="-122"/>
                  <a:cs typeface="微软雅黑" panose="020B0503020204020204" charset="-122"/>
                  <a:sym typeface="+mn-ea"/>
                </a:rPr>
                <a:t>清除细菌、病毒等外来入侵者</a:t>
              </a:r>
              <a:endParaRPr lang="zh-CN" altLang="en-US" sz="2000" b="1">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grpSp>
      <p:sp>
        <p:nvSpPr>
          <p:cNvPr id="7" name="文本框 6"/>
          <p:cNvSpPr txBox="1"/>
          <p:nvPr/>
        </p:nvSpPr>
        <p:spPr>
          <a:xfrm>
            <a:off x="556895" y="3493135"/>
            <a:ext cx="7316470" cy="2432050"/>
          </a:xfrm>
          <a:prstGeom prst="rect">
            <a:avLst/>
          </a:prstGeom>
          <a:noFill/>
        </p:spPr>
        <p:txBody>
          <a:bodyPr wrap="square" rtlCol="0" anchor="t">
            <a:noAutofit/>
          </a:bodyPr>
          <a:p>
            <a:pPr>
              <a:lnSpc>
                <a:spcPct val="150000"/>
              </a:lnSpc>
            </a:pPr>
            <a:r>
              <a:rPr lang="zh-CN" altLang="en-US" sz="2000">
                <a:latin typeface="微软雅黑" panose="020B0503020204020204" charset="-122"/>
                <a:ea typeface="微软雅黑" panose="020B0503020204020204" charset="-122"/>
                <a:cs typeface="微软雅黑" panose="020B0503020204020204" charset="-122"/>
                <a:sym typeface="+mn-ea"/>
              </a:rPr>
              <a:t>人体每天会产生数千个癌细胞，但大部分人确没有因此患上癌症。究其原因，是因为</a:t>
            </a:r>
            <a:r>
              <a:rPr lang="en-US" altLang="zh-CN" sz="2800" b="1">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免疫细胞</a:t>
            </a:r>
            <a:r>
              <a:rPr lang="en-US" altLang="zh-CN" sz="2800" b="1">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2000">
                <a:latin typeface="微软雅黑" panose="020B0503020204020204" charset="-122"/>
                <a:ea typeface="微软雅黑" panose="020B0503020204020204" charset="-122"/>
                <a:cs typeface="微软雅黑" panose="020B0503020204020204" charset="-122"/>
                <a:sym typeface="+mn-ea"/>
              </a:rPr>
              <a:t>击退了癌细胞。</a:t>
            </a:r>
            <a:endParaRPr lang="zh-CN" altLang="en-US" sz="2000">
              <a:solidFill>
                <a:schemeClr val="tx1"/>
              </a:solidFill>
              <a:latin typeface="微软雅黑" panose="020B0503020204020204" charset="-122"/>
              <a:ea typeface="微软雅黑" panose="020B0503020204020204" charset="-122"/>
              <a:cs typeface="微软雅黑" panose="020B0503020204020204" charset="-122"/>
            </a:endParaRPr>
          </a:p>
          <a:p>
            <a:pPr>
              <a:lnSpc>
                <a:spcPct val="150000"/>
              </a:lnSpc>
            </a:pPr>
            <a:endParaRPr lang="zh-CN" altLang="en-US" sz="1400">
              <a:solidFill>
                <a:schemeClr val="tx1"/>
              </a:solidFill>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2000">
                <a:latin typeface="微软雅黑" panose="020B0503020204020204" charset="-122"/>
                <a:ea typeface="微软雅黑" panose="020B0503020204020204" charset="-122"/>
                <a:cs typeface="微软雅黑" panose="020B0503020204020204" charset="-122"/>
                <a:sym typeface="+mn-ea"/>
              </a:rPr>
              <a:t>然而，</a:t>
            </a:r>
            <a:r>
              <a:rPr lang="zh-CN" sz="2000">
                <a:latin typeface="微软雅黑" panose="020B0503020204020204" charset="-122"/>
                <a:ea typeface="微软雅黑" panose="020B0503020204020204" charset="-122"/>
                <a:cs typeface="微软雅黑" panose="020B0503020204020204" charset="-122"/>
                <a:sym typeface="+mn-ea"/>
              </a:rPr>
              <a:t>随着年龄的增大和生活及工作压力等各种因素影响，免疫细胞会逐渐的衰弱，这样一来就不能完全的防止癌症的发病了。</a:t>
            </a:r>
            <a:endParaRPr lang="zh-CN" sz="2000">
              <a:solidFill>
                <a:schemeClr val="tx1"/>
              </a:solidFill>
              <a:latin typeface="微软雅黑" panose="020B0503020204020204" charset="-122"/>
              <a:ea typeface="微软雅黑" panose="020B0503020204020204" charset="-122"/>
              <a:cs typeface="微软雅黑" panose="020B0503020204020204" charset="-122"/>
            </a:endParaRPr>
          </a:p>
          <a:p>
            <a:endParaRPr lang="zh-CN" altLang="en-US" sz="200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3" name="图片 2"/>
          <p:cNvPicPr/>
          <p:nvPr>
            <p:custDataLst>
              <p:tags r:id="rId5"/>
            </p:custDataLst>
          </p:nvPr>
        </p:nvPicPr>
        <p:blipFill>
          <a:blip r:embed="rId6"/>
          <a:stretch>
            <a:fillRect/>
          </a:stretch>
        </p:blipFill>
        <p:spPr>
          <a:xfrm>
            <a:off x="8323580" y="3493135"/>
            <a:ext cx="3745865" cy="2756535"/>
          </a:xfrm>
          <a:prstGeom prst="rect">
            <a:avLst/>
          </a:prstGeom>
        </p:spPr>
      </p:pic>
    </p:spTree>
    <p:custDataLst>
      <p:tags r:id="rId7"/>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alphaModFix amt="75000"/>
          </a:blip>
          <a:stretch>
            <a:fillRect l="-1000"/>
          </a:stretch>
        </a:blipFill>
        <a:effectLst/>
      </p:bgPr>
    </p:bg>
    <p:spTree>
      <p:nvGrpSpPr>
        <p:cNvPr id="1" name=""/>
        <p:cNvGrpSpPr/>
        <p:nvPr/>
      </p:nvGrpSpPr>
      <p:grpSpPr/>
      <p:pic>
        <p:nvPicPr>
          <p:cNvPr id="2" name="7e6cb5c4d551c821144c337504392772">
            <a:hlinkClick r:id="" action="ppaction://media"/>
          </p:cNvPr>
          <p:cNvPicPr/>
          <p:nvPr>
            <a:vide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0" y="0"/>
            <a:ext cx="12192000" cy="6868160"/>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alphaModFix amt="75000"/>
          </a:blip>
          <a:stretch>
            <a:fillRect l="-1000"/>
          </a:stretch>
        </a:blipFill>
        <a:effectLst/>
      </p:bgPr>
    </p:bg>
    <p:spTree>
      <p:nvGrpSpPr>
        <p:cNvPr id="1" name=""/>
        <p:cNvGrpSpPr/>
        <p:nvPr/>
      </p:nvGrpSpPr>
      <p:grpSpPr/>
      <p:pic>
        <p:nvPicPr>
          <p:cNvPr id="2" name="图片 1"/>
          <p:cNvPicPr>
            <a:picLocks noChangeAspect="1"/>
          </p:cNvPicPr>
          <p:nvPr>
            <p:custDataLst>
              <p:tags r:id="rId2"/>
            </p:custDataLst>
          </p:nvPr>
        </p:nvPicPr>
        <p:blipFill>
          <a:blip r:embed="rId3">
            <a:clrChange>
              <a:clrFrom>
                <a:srgbClr val="FFFFFF">
                  <a:alpha val="100000"/>
                </a:srgbClr>
              </a:clrFrom>
              <a:clrTo>
                <a:srgbClr val="FFFFFF">
                  <a:alpha val="100000"/>
                  <a:alpha val="0"/>
                </a:srgbClr>
              </a:clrTo>
            </a:clrChange>
          </a:blip>
          <a:srcRect t="4441" b="9899"/>
          <a:stretch>
            <a:fillRect/>
          </a:stretch>
        </p:blipFill>
        <p:spPr>
          <a:xfrm>
            <a:off x="1659890" y="0"/>
            <a:ext cx="9702800" cy="6854825"/>
          </a:xfrm>
          <a:prstGeom prst="rect">
            <a:avLst/>
          </a:prstGeom>
        </p:spPr>
      </p:pic>
      <p:sp>
        <p:nvSpPr>
          <p:cNvPr id="4" name="矩形 3"/>
          <p:cNvSpPr/>
          <p:nvPr/>
        </p:nvSpPr>
        <p:spPr>
          <a:xfrm>
            <a:off x="5144135" y="3429000"/>
            <a:ext cx="5850890" cy="2868295"/>
          </a:xfrm>
          <a:prstGeom prst="rect">
            <a:avLst/>
          </a:prstGeom>
          <a:noFill/>
          <a:ln w="762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矩形 4"/>
          <p:cNvSpPr/>
          <p:nvPr>
            <p:custDataLst>
              <p:tags r:id="rId4"/>
            </p:custDataLst>
          </p:nvPr>
        </p:nvSpPr>
        <p:spPr>
          <a:xfrm>
            <a:off x="5071110" y="57150"/>
            <a:ext cx="2359025" cy="1156335"/>
          </a:xfrm>
          <a:prstGeom prst="rect">
            <a:avLst/>
          </a:prstGeom>
          <a:noFill/>
          <a:ln w="762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custDataLst>
              <p:tags r:id="rId5"/>
            </p:custDataLst>
          </p:nvPr>
        </p:nvSpPr>
        <p:spPr>
          <a:xfrm>
            <a:off x="5198110" y="2452370"/>
            <a:ext cx="4919980" cy="805815"/>
          </a:xfrm>
          <a:prstGeom prst="rect">
            <a:avLst/>
          </a:prstGeom>
          <a:noFill/>
          <a:ln w="762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alphaModFix amt="75000"/>
          </a:blip>
          <a:stretch>
            <a:fillRect l="-1000"/>
          </a:stretch>
        </a:blipFill>
        <a:effectLst/>
      </p:bgPr>
    </p:bg>
    <p:spTree>
      <p:nvGrpSpPr>
        <p:cNvPr id="1" name=""/>
        <p:cNvGrpSpPr/>
        <p:nvPr/>
      </p:nvGrpSpPr>
      <p:grpSpPr/>
      <p:sp>
        <p:nvSpPr>
          <p:cNvPr id="928" name="textbox 928"/>
          <p:cNvSpPr/>
          <p:nvPr>
            <p:custDataLst>
              <p:tags r:id="rId2"/>
            </p:custDataLst>
          </p:nvPr>
        </p:nvSpPr>
        <p:spPr>
          <a:xfrm>
            <a:off x="1029970" y="1336040"/>
            <a:ext cx="10950575" cy="4474210"/>
          </a:xfrm>
          <a:prstGeom prst="rect">
            <a:avLst/>
          </a:prstGeom>
        </p:spPr>
        <p:txBody>
          <a:bodyPr vert="horz" wrap="square" lIns="0" tIns="0" rIns="0" bIns="0"/>
          <a:p>
            <a:pPr algn="ctr" rtl="0" eaLnBrk="0">
              <a:lnSpc>
                <a:spcPct val="83000"/>
              </a:lnSpc>
            </a:pPr>
            <a:r>
              <a:rPr sz="3200" b="1" kern="0" spc="50" dirty="0">
                <a:solidFill>
                  <a:srgbClr val="264274">
                    <a:alpha val="100000"/>
                  </a:srgbClr>
                </a:solidFill>
                <a:latin typeface="微软雅黑" panose="020B0503020204020204" charset="-122"/>
                <a:ea typeface="微软雅黑" panose="020B0503020204020204" charset="-122"/>
                <a:cs typeface="微软雅黑" panose="020B0503020204020204" charset="-122"/>
              </a:rPr>
              <a:t>自然杀伤细胞(</a:t>
            </a:r>
            <a:r>
              <a:rPr sz="3200" b="1" kern="0" spc="0" dirty="0">
                <a:solidFill>
                  <a:srgbClr val="264274">
                    <a:alpha val="100000"/>
                  </a:srgbClr>
                </a:solidFill>
                <a:latin typeface="微软雅黑" panose="020B0503020204020204" charset="-122"/>
                <a:ea typeface="微软雅黑" panose="020B0503020204020204" charset="-122"/>
                <a:cs typeface="微软雅黑" panose="020B0503020204020204" charset="-122"/>
              </a:rPr>
              <a:t>NK</a:t>
            </a:r>
            <a:r>
              <a:rPr sz="3200" b="1" kern="0" spc="50" dirty="0">
                <a:solidFill>
                  <a:srgbClr val="264274">
                    <a:alpha val="100000"/>
                  </a:srgbClr>
                </a:solidFill>
                <a:latin typeface="微软雅黑" panose="020B0503020204020204" charset="-122"/>
                <a:ea typeface="微软雅黑" panose="020B0503020204020204" charset="-122"/>
                <a:cs typeface="微软雅黑" panose="020B0503020204020204" charset="-122"/>
              </a:rPr>
              <a:t>)-人体宪兵队</a:t>
            </a:r>
            <a:endParaRPr lang="en-US" altLang="en-US" sz="3200" dirty="0">
              <a:solidFill>
                <a:srgbClr val="264274"/>
              </a:solidFill>
            </a:endParaRPr>
          </a:p>
          <a:p>
            <a:pPr algn="l" rtl="0" eaLnBrk="0">
              <a:lnSpc>
                <a:spcPct val="122000"/>
              </a:lnSpc>
            </a:pPr>
            <a:endParaRPr sz="2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indent="457200" algn="l" rtl="0" eaLnBrk="0">
              <a:lnSpc>
                <a:spcPct val="122000"/>
              </a:lnSpc>
            </a:pPr>
            <a:r>
              <a:rPr lang="en-US" sz="2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活跃在免疫系统第一线，检查全身的每一个部位，找出癌细胞和病毒感染细胞进行攻击。</a:t>
            </a:r>
            <a:endParaRPr sz="2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indent="457200" algn="l" rtl="0" eaLnBrk="0">
              <a:lnSpc>
                <a:spcPct val="122000"/>
              </a:lnSpc>
            </a:pPr>
            <a:r>
              <a:rPr lang="en-US" sz="2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NK细胞，能够迅速找到老化细胞、变异细胞、癌细胞、HIV 病毒，并使用他的终极武器“</a:t>
            </a:r>
            <a:r>
              <a:rPr sz="2800" b="1" kern="0" spc="-40" dirty="0">
                <a:solidFill>
                  <a:srgbClr val="FF0000">
                    <a:alpha val="100000"/>
                  </a:srgbClr>
                </a:solidFill>
                <a:latin typeface="微软雅黑" panose="020B0503020204020204" charset="-122"/>
                <a:ea typeface="微软雅黑" panose="020B0503020204020204" charset="-122"/>
                <a:cs typeface="微软雅黑" panose="020B0503020204020204" charset="-122"/>
              </a:rPr>
              <a:t>穿孔素</a:t>
            </a:r>
            <a:r>
              <a:rPr sz="2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 (是人体内一类由PRF1基因编码的蛋白质) ，</a:t>
            </a:r>
            <a:r>
              <a:rPr sz="2800" kern="0" spc="-40" dirty="0">
                <a:solidFill>
                  <a:srgbClr val="FF0000">
                    <a:alpha val="100000"/>
                  </a:srgbClr>
                </a:solidFill>
                <a:latin typeface="微软雅黑" panose="020B0503020204020204" charset="-122"/>
                <a:ea typeface="微软雅黑" panose="020B0503020204020204" charset="-122"/>
                <a:cs typeface="微软雅黑" panose="020B0503020204020204" charset="-122"/>
              </a:rPr>
              <a:t>在“敌人”身上打一个小洞，“敌人”便裂解消亡，从而把病毒消灭在“摇篮”中</a:t>
            </a:r>
            <a:r>
              <a:rPr sz="2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endParaRPr sz="2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alphaModFix amt="75000"/>
          </a:blip>
          <a:stretch>
            <a:fillRect l="-1000"/>
          </a:stretch>
        </a:blipFill>
        <a:effectLst/>
      </p:bgPr>
    </p:bg>
    <p:spTree>
      <p:nvGrpSpPr>
        <p:cNvPr id="1" name=""/>
        <p:cNvGrpSpPr/>
        <p:nvPr/>
      </p:nvGrpSpPr>
      <p:grpSpPr/>
      <p:sp>
        <p:nvSpPr>
          <p:cNvPr id="9" name="文本框 8"/>
          <p:cNvSpPr txBox="1"/>
          <p:nvPr>
            <p:custDataLst>
              <p:tags r:id="rId2"/>
            </p:custDataLst>
          </p:nvPr>
        </p:nvSpPr>
        <p:spPr>
          <a:xfrm>
            <a:off x="963930" y="2157095"/>
            <a:ext cx="9415145" cy="1753235"/>
          </a:xfrm>
          <a:prstGeom prst="rect">
            <a:avLst/>
          </a:prstGeom>
          <a:no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0" i="0" u="none" strike="noStrike" kern="1200" cap="none" spc="0" normalizeH="0" baseline="0" noProof="0" dirty="0">
                <a:ln>
                  <a:noFill/>
                </a:ln>
                <a:solidFill>
                  <a:srgbClr val="264274"/>
                </a:solidFill>
                <a:effectLst/>
                <a:uLnTx/>
                <a:uFillTx/>
                <a:latin typeface="汉仪旗黑-75S" panose="00020600040101010101" pitchFamily="18" charset="-122"/>
                <a:ea typeface="汉仪旗黑-75S" panose="00020600040101010101" pitchFamily="18" charset="-122"/>
                <a:cs typeface="+mn-cs"/>
              </a:rPr>
              <a:t>PART</a:t>
            </a:r>
            <a:r>
              <a:rPr kumimoji="0" lang="zh-CN" altLang="en-US" sz="6000" b="0" i="0" u="none" strike="noStrike" kern="1200" cap="none" spc="0" normalizeH="0" baseline="0" noProof="0" dirty="0">
                <a:ln>
                  <a:noFill/>
                </a:ln>
                <a:solidFill>
                  <a:srgbClr val="264274"/>
                </a:solidFill>
                <a:effectLst/>
                <a:uLnTx/>
                <a:uFillTx/>
                <a:latin typeface="汉仪旗黑-75S" panose="00020600040101010101" pitchFamily="18" charset="-122"/>
                <a:ea typeface="汉仪旗黑-75S" panose="00020600040101010101" pitchFamily="18" charset="-122"/>
                <a:cs typeface="+mn-cs"/>
              </a:rPr>
              <a:t>１</a:t>
            </a:r>
            <a:r>
              <a:rPr kumimoji="0" lang="en-US" altLang="zh-CN" sz="6000" b="0" i="0" u="none" strike="noStrike" kern="1200" cap="none" spc="0" normalizeH="0" baseline="0" noProof="0" dirty="0">
                <a:ln>
                  <a:noFill/>
                </a:ln>
                <a:solidFill>
                  <a:srgbClr val="264274"/>
                </a:solidFill>
                <a:effectLst/>
                <a:uLnTx/>
                <a:uFillTx/>
                <a:latin typeface="汉仪旗黑-75S" panose="00020600040101010101" pitchFamily="18" charset="-122"/>
                <a:ea typeface="汉仪旗黑-75S" panose="00020600040101010101" pitchFamily="18" charset="-122"/>
                <a:cs typeface="+mn-cs"/>
              </a:rPr>
              <a:t>.</a:t>
            </a:r>
            <a:r>
              <a:rPr kumimoji="0" lang="zh-CN" altLang="en-US" sz="4800" b="0" i="0" u="none" strike="noStrike" kern="1200" cap="none" spc="0" normalizeH="0" baseline="0" noProof="0" dirty="0">
                <a:ln>
                  <a:noFill/>
                </a:ln>
                <a:solidFill>
                  <a:schemeClr val="tx1"/>
                </a:solidFill>
                <a:effectLst/>
                <a:uLnTx/>
                <a:uFillTx/>
                <a:latin typeface="汉仪旗黑-75S" panose="00020600040101010101" pitchFamily="18" charset="-122"/>
                <a:ea typeface="汉仪旗黑-75S" panose="00020600040101010101" pitchFamily="18" charset="-122"/>
                <a:cs typeface="+mn-cs"/>
              </a:rPr>
              <a:t>　</a:t>
            </a:r>
            <a:r>
              <a:rPr kumimoji="0" lang="zh-CN" altLang="en-US" sz="4800" b="1" i="0" u="none" strike="noStrike" kern="1200" cap="none" spc="0" normalizeH="0" baseline="0" noProof="0" dirty="0">
                <a:ln>
                  <a:noFill/>
                </a:ln>
                <a:solidFill>
                  <a:schemeClr val="tx1"/>
                </a:solidFill>
                <a:effectLst/>
                <a:uLnTx/>
                <a:uFillTx/>
                <a:latin typeface="思源黑体 Medium" panose="020B0600000000000000" charset="-122"/>
                <a:ea typeface="思源黑体 Medium" panose="020B0600000000000000" charset="-122"/>
                <a:cs typeface="思源黑体 Medium" panose="020B0600000000000000" charset="-122"/>
              </a:rPr>
              <a:t>什么是高质量的长寿</a:t>
            </a:r>
            <a:endParaRPr kumimoji="0" lang="zh-CN" altLang="en-US" sz="4800" b="1" i="0" u="none" strike="noStrike" kern="1200" cap="none" spc="0" normalizeH="0" baseline="0" noProof="0" dirty="0">
              <a:ln>
                <a:noFill/>
              </a:ln>
              <a:solidFill>
                <a:schemeClr val="tx1"/>
              </a:solidFill>
              <a:effectLst/>
              <a:uLnTx/>
              <a:uFillTx/>
              <a:latin typeface="思源黑体 Medium" panose="020B0600000000000000" charset="-122"/>
              <a:ea typeface="思源黑体 Medium" panose="020B0600000000000000" charset="-122"/>
              <a:cs typeface="思源黑体 Medium" panose="020B0600000000000000"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0" u="none" strike="noStrike" kern="1200" cap="none" spc="0" normalizeH="0" baseline="0" noProof="0" dirty="0">
                <a:ln>
                  <a:noFill/>
                </a:ln>
                <a:solidFill>
                  <a:schemeClr val="tx1"/>
                </a:solidFill>
                <a:effectLst/>
                <a:uLnTx/>
                <a:uFillTx/>
                <a:latin typeface="思源黑体 Medium" panose="020B0600000000000000" charset="-122"/>
                <a:ea typeface="思源黑体 Medium" panose="020B0600000000000000" charset="-122"/>
                <a:cs typeface="思源黑体 Medium" panose="020B0600000000000000" charset="-122"/>
              </a:rPr>
              <a:t>        </a:t>
            </a:r>
            <a:endParaRPr kumimoji="0" lang="zh-CN" altLang="en-US" sz="4800" b="1" i="0" u="none" strike="noStrike" kern="1200" cap="none" spc="0" normalizeH="0" baseline="0" noProof="0" dirty="0">
              <a:ln>
                <a:noFill/>
              </a:ln>
              <a:solidFill>
                <a:schemeClr val="tx1"/>
              </a:solidFill>
              <a:effectLst/>
              <a:uLnTx/>
              <a:uFillTx/>
              <a:latin typeface="思源黑体 Medium" panose="020B0600000000000000" charset="-122"/>
              <a:ea typeface="思源黑体 Medium" panose="020B0600000000000000" charset="-122"/>
              <a:cs typeface="思源黑体 Medium" panose="020B0600000000000000"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alphaModFix amt="75000"/>
          </a:blip>
          <a:stretch>
            <a:fillRect l="-1000"/>
          </a:stretch>
        </a:blipFill>
        <a:effectLst/>
      </p:bgPr>
    </p:bg>
    <p:spTree>
      <p:nvGrpSpPr>
        <p:cNvPr id="1" name=""/>
        <p:cNvGrpSpPr/>
        <p:nvPr/>
      </p:nvGrpSpPr>
      <p:grpSpPr/>
      <p:pic>
        <p:nvPicPr>
          <p:cNvPr id="2" name="02813adb551c0d74a5e297075355c7a2">
            <a:hlinkClick r:id="" action="ppaction://media"/>
          </p:cNvPr>
          <p:cNvPicPr/>
          <p:nvPr>
            <a:vide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1354455" y="1101725"/>
            <a:ext cx="8891270" cy="500126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alphaModFix amt="75000"/>
          </a:blip>
          <a:stretch>
            <a:fillRect l="-1000"/>
          </a:stretch>
        </a:blipFill>
        <a:effectLst/>
      </p:bgPr>
    </p:bg>
    <p:spTree>
      <p:nvGrpSpPr>
        <p:cNvPr id="1" name=""/>
        <p:cNvGrpSpPr/>
        <p:nvPr/>
      </p:nvGrpSpPr>
      <p:grpSpPr/>
      <p:grpSp>
        <p:nvGrpSpPr>
          <p:cNvPr id="4" name="组合 3"/>
          <p:cNvGrpSpPr/>
          <p:nvPr/>
        </p:nvGrpSpPr>
        <p:grpSpPr>
          <a:xfrm>
            <a:off x="552450" y="321945"/>
            <a:ext cx="11261725" cy="5416550"/>
            <a:chOff x="393" y="532"/>
            <a:chExt cx="17735" cy="8530"/>
          </a:xfrm>
        </p:grpSpPr>
        <p:sp>
          <p:nvSpPr>
            <p:cNvPr id="5" name="文本框 4"/>
            <p:cNvSpPr txBox="1"/>
            <p:nvPr>
              <p:custDataLst>
                <p:tags r:id="rId2"/>
              </p:custDataLst>
            </p:nvPr>
          </p:nvSpPr>
          <p:spPr>
            <a:xfrm>
              <a:off x="393" y="2317"/>
              <a:ext cx="9600" cy="992"/>
            </a:xfrm>
            <a:prstGeom prst="rect">
              <a:avLst/>
            </a:prstGeom>
            <a:noFill/>
          </p:spPr>
          <p:txBody>
            <a:bodyPr wrap="square" rtlCol="0" anchor="t">
              <a:spAutoFit/>
            </a:bodyPr>
            <a:p>
              <a:r>
                <a:rPr sz="3500" b="1" kern="0" spc="9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免疫细胞的作用</a:t>
              </a:r>
              <a:endParaRPr lang="zh-CN" altLang="en-US" sz="3500" b="1" kern="0" spc="9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endParaRPr>
            </a:p>
          </p:txBody>
        </p:sp>
        <p:pic>
          <p:nvPicPr>
            <p:cNvPr id="888" name="picture 888"/>
            <p:cNvPicPr>
              <a:picLocks noChangeAspect="1"/>
            </p:cNvPicPr>
            <p:nvPr>
              <p:custDataLst>
                <p:tags r:id="rId3"/>
              </p:custDataLst>
            </p:nvPr>
          </p:nvPicPr>
          <p:blipFill>
            <a:blip r:embed="rId4"/>
            <a:stretch>
              <a:fillRect/>
            </a:stretch>
          </p:blipFill>
          <p:spPr>
            <a:xfrm rot="21600000">
              <a:off x="6598" y="1007"/>
              <a:ext cx="5548" cy="3612"/>
            </a:xfrm>
            <a:prstGeom prst="rect">
              <a:avLst/>
            </a:prstGeom>
          </p:spPr>
        </p:pic>
        <p:pic>
          <p:nvPicPr>
            <p:cNvPr id="886" name="picture 886"/>
            <p:cNvPicPr>
              <a:picLocks noChangeAspect="1"/>
            </p:cNvPicPr>
            <p:nvPr>
              <p:custDataLst>
                <p:tags r:id="rId5"/>
              </p:custDataLst>
            </p:nvPr>
          </p:nvPicPr>
          <p:blipFill>
            <a:blip r:embed="rId6"/>
            <a:stretch>
              <a:fillRect/>
            </a:stretch>
          </p:blipFill>
          <p:spPr>
            <a:xfrm rot="21600000">
              <a:off x="12578" y="532"/>
              <a:ext cx="5550" cy="3914"/>
            </a:xfrm>
            <a:prstGeom prst="rect">
              <a:avLst/>
            </a:prstGeom>
          </p:spPr>
        </p:pic>
        <p:grpSp>
          <p:nvGrpSpPr>
            <p:cNvPr id="10" name="组合 9"/>
            <p:cNvGrpSpPr/>
            <p:nvPr/>
          </p:nvGrpSpPr>
          <p:grpSpPr>
            <a:xfrm>
              <a:off x="870" y="5540"/>
              <a:ext cx="16972" cy="3522"/>
              <a:chOff x="870" y="6320"/>
              <a:chExt cx="16972" cy="3522"/>
            </a:xfrm>
          </p:grpSpPr>
          <p:sp>
            <p:nvSpPr>
              <p:cNvPr id="6" name="textbox 872"/>
              <p:cNvSpPr/>
              <p:nvPr>
                <p:custDataLst>
                  <p:tags r:id="rId7"/>
                </p:custDataLst>
              </p:nvPr>
            </p:nvSpPr>
            <p:spPr>
              <a:xfrm>
                <a:off x="3810" y="6480"/>
                <a:ext cx="14032" cy="3336"/>
              </a:xfrm>
              <a:prstGeom prst="rect">
                <a:avLst/>
              </a:prstGeom>
              <a:noFill/>
              <a:ln w="0" cap="flat">
                <a:noFill/>
                <a:prstDash val="solid"/>
                <a:miter lim="0"/>
              </a:ln>
            </p:spPr>
            <p:txBody>
              <a:bodyPr vert="horz" wrap="square" lIns="0" tIns="0" rIns="0" bIns="0"/>
              <a:p>
                <a:pPr algn="l" rtl="0" eaLnBrk="0">
                  <a:lnSpc>
                    <a:spcPct val="97000"/>
                  </a:lnSpc>
                </a:pPr>
                <a:endParaRPr sz="100" dirty="0">
                  <a:latin typeface="Arial" panose="020B0604020202020204"/>
                  <a:ea typeface="Arial" panose="020B0604020202020204"/>
                  <a:cs typeface="Arial" panose="020B0604020202020204"/>
                </a:endParaRPr>
              </a:p>
              <a:p>
                <a:pPr marL="12700" algn="l" rtl="0" eaLnBrk="0">
                  <a:lnSpc>
                    <a:spcPct val="85000"/>
                  </a:lnSpc>
                </a:pPr>
                <a:r>
                  <a:rPr sz="2700" kern="0" spc="90" dirty="0">
                    <a:solidFill>
                      <a:srgbClr val="000000">
                        <a:alpha val="100000"/>
                      </a:srgbClr>
                    </a:solidFill>
                    <a:latin typeface="微软雅黑" panose="020B0503020204020204" charset="-122"/>
                    <a:ea typeface="微软雅黑" panose="020B0503020204020204" charset="-122"/>
                    <a:cs typeface="微软雅黑" panose="020B0503020204020204" charset="-122"/>
                  </a:rPr>
                  <a:t>识别、</a:t>
                </a:r>
                <a:r>
                  <a:rPr sz="2700" kern="0" spc="90" dirty="0">
                    <a:solidFill>
                      <a:srgbClr val="000000">
                        <a:alpha val="100000"/>
                      </a:srgbClr>
                    </a:solidFill>
                    <a:latin typeface="微软雅黑" panose="020B0503020204020204" charset="-122"/>
                    <a:ea typeface="微软雅黑" panose="020B0503020204020204" charset="-122"/>
                    <a:cs typeface="微软雅黑" panose="020B0503020204020204" charset="-122"/>
                  </a:rPr>
                  <a:t>监视并清除体内出现</a:t>
                </a:r>
                <a:r>
                  <a:rPr sz="2700" kern="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的突变细胞、</a:t>
                </a:r>
                <a:r>
                  <a:rPr sz="2700" kern="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预防肿瘤的发生</a:t>
                </a:r>
                <a:endParaRPr sz="2700" dirty="0">
                  <a:latin typeface="微软雅黑" panose="020B0503020204020204" charset="-122"/>
                  <a:ea typeface="微软雅黑" panose="020B0503020204020204" charset="-122"/>
                  <a:cs typeface="微软雅黑" panose="020B0503020204020204" charset="-122"/>
                </a:endParaRPr>
              </a:p>
              <a:p>
                <a:pPr marL="12700" algn="l" rtl="0" eaLnBrk="0">
                  <a:lnSpc>
                    <a:spcPts val="6715"/>
                  </a:lnSpc>
                </a:pPr>
                <a:r>
                  <a:rPr sz="27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清除外源致病微生物</a:t>
                </a:r>
                <a:r>
                  <a:rPr sz="27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sz="27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防</a:t>
                </a:r>
                <a:r>
                  <a:rPr sz="27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御疾病</a:t>
                </a:r>
                <a:endParaRPr sz="2700" dirty="0">
                  <a:latin typeface="微软雅黑" panose="020B0503020204020204" charset="-122"/>
                  <a:ea typeface="微软雅黑" panose="020B0503020204020204" charset="-122"/>
                  <a:cs typeface="微软雅黑" panose="020B0503020204020204" charset="-122"/>
                </a:endParaRPr>
              </a:p>
              <a:p>
                <a:pPr algn="l" rtl="0" eaLnBrk="0">
                  <a:lnSpc>
                    <a:spcPct val="130000"/>
                  </a:lnSpc>
                </a:pPr>
                <a:endParaRPr sz="1000" dirty="0">
                  <a:latin typeface="Arial" panose="020B0604020202020204"/>
                  <a:ea typeface="Arial" panose="020B0604020202020204"/>
                  <a:cs typeface="Arial" panose="020B0604020202020204"/>
                </a:endParaRPr>
              </a:p>
              <a:p>
                <a:pPr algn="l" rtl="0" eaLnBrk="0">
                  <a:lnSpc>
                    <a:spcPct val="131000"/>
                  </a:lnSpc>
                </a:pPr>
                <a:endParaRPr sz="1000" dirty="0">
                  <a:latin typeface="Arial" panose="020B0604020202020204"/>
                  <a:ea typeface="Arial" panose="020B0604020202020204"/>
                  <a:cs typeface="Arial" panose="020B0604020202020204"/>
                </a:endParaRPr>
              </a:p>
              <a:p>
                <a:pPr algn="l" rtl="0" eaLnBrk="0">
                  <a:lnSpc>
                    <a:spcPct val="113000"/>
                  </a:lnSpc>
                </a:pPr>
                <a:endParaRPr sz="600" dirty="0">
                  <a:latin typeface="Arial" panose="020B0604020202020204"/>
                  <a:ea typeface="Arial" panose="020B0604020202020204"/>
                  <a:cs typeface="Arial" panose="020B0604020202020204"/>
                </a:endParaRPr>
              </a:p>
              <a:p>
                <a:pPr marL="12700" algn="l" rtl="0" eaLnBrk="0">
                  <a:lnSpc>
                    <a:spcPct val="94000"/>
                  </a:lnSpc>
                  <a:spcBef>
                    <a:spcPts val="5"/>
                  </a:spcBef>
                </a:pPr>
                <a:r>
                  <a:rPr sz="2700"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清除体内衰老、</a:t>
                </a:r>
                <a:r>
                  <a:rPr sz="2700"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凋亡、</a:t>
                </a:r>
                <a:r>
                  <a:rPr sz="2700"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损伤、</a:t>
                </a:r>
                <a:r>
                  <a:rPr sz="2700"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坏死的</a:t>
                </a:r>
                <a:r>
                  <a:rPr sz="27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细胞</a:t>
                </a:r>
                <a:r>
                  <a:rPr sz="27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sz="27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调节免疫平衡</a:t>
                </a:r>
                <a:endParaRPr sz="2700" dirty="0">
                  <a:latin typeface="微软雅黑" panose="020B0503020204020204" charset="-122"/>
                  <a:ea typeface="微软雅黑" panose="020B0503020204020204" charset="-122"/>
                  <a:cs typeface="微软雅黑" panose="020B0503020204020204" charset="-122"/>
                </a:endParaRPr>
              </a:p>
            </p:txBody>
          </p:sp>
          <p:sp>
            <p:nvSpPr>
              <p:cNvPr id="7" name="textbox 876"/>
              <p:cNvSpPr/>
              <p:nvPr>
                <p:custDataLst>
                  <p:tags r:id="rId8"/>
                </p:custDataLst>
              </p:nvPr>
            </p:nvSpPr>
            <p:spPr>
              <a:xfrm>
                <a:off x="870" y="6320"/>
                <a:ext cx="2674" cy="824"/>
              </a:xfrm>
              <a:prstGeom prst="rect">
                <a:avLst/>
              </a:prstGeom>
              <a:solidFill>
                <a:srgbClr val="156082">
                  <a:alpha val="100000"/>
                </a:srgbClr>
              </a:solidFill>
              <a:ln w="0" cap="flat">
                <a:noFill/>
                <a:prstDash val="solid"/>
                <a:miter lim="0"/>
              </a:ln>
            </p:spPr>
            <p:txBody>
              <a:bodyPr vert="horz" wrap="square" lIns="0" tIns="0" rIns="0" bIns="0"/>
              <a:p>
                <a:pPr algn="l" rtl="0" eaLnBrk="0">
                  <a:lnSpc>
                    <a:spcPct val="117000"/>
                  </a:lnSpc>
                </a:pPr>
                <a:endParaRPr sz="500" dirty="0">
                  <a:latin typeface="Arial" panose="020B0604020202020204"/>
                  <a:ea typeface="Arial" panose="020B0604020202020204"/>
                  <a:cs typeface="Arial" panose="020B0604020202020204"/>
                </a:endParaRPr>
              </a:p>
              <a:p>
                <a:pPr marL="94615" algn="l" rtl="0" eaLnBrk="0">
                  <a:lnSpc>
                    <a:spcPct val="94000"/>
                  </a:lnSpc>
                  <a:spcBef>
                    <a:spcPts val="0"/>
                  </a:spcBef>
                </a:pPr>
                <a:r>
                  <a:rPr sz="2700" kern="0" spc="80" dirty="0">
                    <a:solidFill>
                      <a:srgbClr val="FFFFFF">
                        <a:alpha val="100000"/>
                      </a:srgbClr>
                    </a:solidFill>
                    <a:latin typeface="微软雅黑" panose="020B0503020204020204" charset="-122"/>
                    <a:ea typeface="微软雅黑" panose="020B0503020204020204" charset="-122"/>
                    <a:cs typeface="微软雅黑" panose="020B0503020204020204" charset="-122"/>
                  </a:rPr>
                  <a:t>免疫监视</a:t>
                </a:r>
                <a:endParaRPr sz="2700" dirty="0">
                  <a:latin typeface="微软雅黑" panose="020B0503020204020204" charset="-122"/>
                  <a:ea typeface="微软雅黑" panose="020B0503020204020204" charset="-122"/>
                  <a:cs typeface="微软雅黑" panose="020B0503020204020204" charset="-122"/>
                </a:endParaRPr>
              </a:p>
            </p:txBody>
          </p:sp>
          <p:sp>
            <p:nvSpPr>
              <p:cNvPr id="8" name="textbox 878"/>
              <p:cNvSpPr/>
              <p:nvPr>
                <p:custDataLst>
                  <p:tags r:id="rId9"/>
                </p:custDataLst>
              </p:nvPr>
            </p:nvSpPr>
            <p:spPr>
              <a:xfrm>
                <a:off x="870" y="7671"/>
                <a:ext cx="2672" cy="824"/>
              </a:xfrm>
              <a:prstGeom prst="rect">
                <a:avLst/>
              </a:prstGeom>
              <a:solidFill>
                <a:srgbClr val="156082">
                  <a:alpha val="100000"/>
                </a:srgbClr>
              </a:solidFill>
              <a:ln w="0" cap="flat">
                <a:noFill/>
                <a:prstDash val="solid"/>
                <a:miter lim="0"/>
              </a:ln>
            </p:spPr>
            <p:txBody>
              <a:bodyPr vert="horz" wrap="square" lIns="0" tIns="0" rIns="0" bIns="0"/>
              <a:p>
                <a:pPr algn="l" rtl="0" eaLnBrk="0">
                  <a:lnSpc>
                    <a:spcPct val="117000"/>
                  </a:lnSpc>
                </a:pPr>
                <a:endParaRPr sz="500" dirty="0">
                  <a:latin typeface="Arial" panose="020B0604020202020204"/>
                  <a:ea typeface="Arial" panose="020B0604020202020204"/>
                  <a:cs typeface="Arial" panose="020B0604020202020204"/>
                </a:endParaRPr>
              </a:p>
              <a:p>
                <a:pPr marL="94615" algn="l" rtl="0" eaLnBrk="0">
                  <a:lnSpc>
                    <a:spcPct val="94000"/>
                  </a:lnSpc>
                  <a:spcBef>
                    <a:spcPts val="0"/>
                  </a:spcBef>
                </a:pPr>
                <a:r>
                  <a:rPr sz="2700" kern="0" spc="80" dirty="0">
                    <a:solidFill>
                      <a:srgbClr val="FFFFFF">
                        <a:alpha val="100000"/>
                      </a:srgbClr>
                    </a:solidFill>
                    <a:latin typeface="微软雅黑" panose="020B0503020204020204" charset="-122"/>
                    <a:ea typeface="微软雅黑" panose="020B0503020204020204" charset="-122"/>
                    <a:cs typeface="微软雅黑" panose="020B0503020204020204" charset="-122"/>
                  </a:rPr>
                  <a:t>免疫防御</a:t>
                </a:r>
                <a:endParaRPr sz="2700" dirty="0">
                  <a:latin typeface="微软雅黑" panose="020B0503020204020204" charset="-122"/>
                  <a:ea typeface="微软雅黑" panose="020B0503020204020204" charset="-122"/>
                  <a:cs typeface="微软雅黑" panose="020B0503020204020204" charset="-122"/>
                </a:endParaRPr>
              </a:p>
            </p:txBody>
          </p:sp>
          <p:sp>
            <p:nvSpPr>
              <p:cNvPr id="9" name="textbox 880"/>
              <p:cNvSpPr/>
              <p:nvPr>
                <p:custDataLst>
                  <p:tags r:id="rId10"/>
                </p:custDataLst>
              </p:nvPr>
            </p:nvSpPr>
            <p:spPr>
              <a:xfrm>
                <a:off x="870" y="9022"/>
                <a:ext cx="2672" cy="821"/>
              </a:xfrm>
              <a:prstGeom prst="rect">
                <a:avLst/>
              </a:prstGeom>
              <a:solidFill>
                <a:srgbClr val="156082">
                  <a:alpha val="100000"/>
                </a:srgbClr>
              </a:solidFill>
              <a:ln w="0" cap="flat">
                <a:noFill/>
                <a:prstDash val="solid"/>
                <a:miter lim="0"/>
              </a:ln>
            </p:spPr>
            <p:txBody>
              <a:bodyPr vert="horz" wrap="square" lIns="0" tIns="0" rIns="0" bIns="0"/>
              <a:p>
                <a:pPr algn="l" rtl="0" eaLnBrk="0">
                  <a:lnSpc>
                    <a:spcPct val="116000"/>
                  </a:lnSpc>
                </a:pPr>
                <a:endParaRPr sz="500" dirty="0">
                  <a:latin typeface="Arial" panose="020B0604020202020204"/>
                  <a:ea typeface="Arial" panose="020B0604020202020204"/>
                  <a:cs typeface="Arial" panose="020B0604020202020204"/>
                </a:endParaRPr>
              </a:p>
              <a:p>
                <a:pPr marL="94615" algn="l" rtl="0" eaLnBrk="0">
                  <a:lnSpc>
                    <a:spcPct val="94000"/>
                  </a:lnSpc>
                  <a:spcBef>
                    <a:spcPts val="0"/>
                  </a:spcBef>
                </a:pPr>
                <a:r>
                  <a:rPr sz="2700" kern="0" spc="80" dirty="0">
                    <a:solidFill>
                      <a:srgbClr val="FFFFFF">
                        <a:alpha val="100000"/>
                      </a:srgbClr>
                    </a:solidFill>
                    <a:latin typeface="微软雅黑" panose="020B0503020204020204" charset="-122"/>
                    <a:ea typeface="微软雅黑" panose="020B0503020204020204" charset="-122"/>
                    <a:cs typeface="微软雅黑" panose="020B0503020204020204" charset="-122"/>
                  </a:rPr>
                  <a:t>免疫自稳</a:t>
                </a:r>
                <a:endParaRPr sz="2700" dirty="0">
                  <a:latin typeface="微软雅黑" panose="020B0503020204020204" charset="-122"/>
                  <a:ea typeface="微软雅黑" panose="020B0503020204020204" charset="-122"/>
                  <a:cs typeface="微软雅黑" panose="020B0503020204020204" charset="-122"/>
                </a:endParaRPr>
              </a:p>
            </p:txBody>
          </p:sp>
        </p:gr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75000"/>
          </a:blip>
          <a:stretch>
            <a:fillRect l="-1000"/>
          </a:stretch>
        </a:blipFill>
        <a:effectLst/>
      </p:bgPr>
    </p:bg>
    <p:spTree>
      <p:nvGrpSpPr>
        <p:cNvPr id="1" name=""/>
        <p:cNvGrpSpPr/>
        <p:nvPr/>
      </p:nvGrpSpPr>
      <p:grpSpPr>
        <a:xfrm>
          <a:off x="0" y="0"/>
          <a:ext cx="0" cy="0"/>
          <a:chOff x="0" y="0"/>
          <a:chExt cx="0" cy="0"/>
        </a:xfrm>
      </p:grpSpPr>
      <p:sp>
        <p:nvSpPr>
          <p:cNvPr id="4" name="Freeform 105"/>
          <p:cNvSpPr>
            <a:spLocks noEditPoints="1"/>
          </p:cNvSpPr>
          <p:nvPr/>
        </p:nvSpPr>
        <p:spPr bwMode="auto">
          <a:xfrm>
            <a:off x="3471500" y="2921291"/>
            <a:ext cx="818515" cy="801696"/>
          </a:xfrm>
          <a:custGeom>
            <a:avLst/>
            <a:gdLst>
              <a:gd name="T0" fmla="*/ 71 w 146"/>
              <a:gd name="T1" fmla="*/ 132 h 143"/>
              <a:gd name="T2" fmla="*/ 86 w 146"/>
              <a:gd name="T3" fmla="*/ 136 h 143"/>
              <a:gd name="T4" fmla="*/ 84 w 146"/>
              <a:gd name="T5" fmla="*/ 137 h 143"/>
              <a:gd name="T6" fmla="*/ 7 w 146"/>
              <a:gd name="T7" fmla="*/ 83 h 143"/>
              <a:gd name="T8" fmla="*/ 61 w 146"/>
              <a:gd name="T9" fmla="*/ 6 h 143"/>
              <a:gd name="T10" fmla="*/ 135 w 146"/>
              <a:gd name="T11" fmla="*/ 50 h 143"/>
              <a:gd name="T12" fmla="*/ 146 w 146"/>
              <a:gd name="T13" fmla="*/ 48 h 143"/>
              <a:gd name="T14" fmla="*/ 132 w 146"/>
              <a:gd name="T15" fmla="*/ 78 h 143"/>
              <a:gd name="T16" fmla="*/ 110 w 146"/>
              <a:gd name="T17" fmla="*/ 55 h 143"/>
              <a:gd name="T18" fmla="*/ 120 w 146"/>
              <a:gd name="T19" fmla="*/ 53 h 143"/>
              <a:gd name="T20" fmla="*/ 63 w 146"/>
              <a:gd name="T21" fmla="*/ 21 h 143"/>
              <a:gd name="T22" fmla="*/ 22 w 146"/>
              <a:gd name="T23" fmla="*/ 80 h 143"/>
              <a:gd name="T24" fmla="*/ 64 w 146"/>
              <a:gd name="T25" fmla="*/ 122 h 143"/>
              <a:gd name="T26" fmla="*/ 62 w 146"/>
              <a:gd name="T27" fmla="*/ 121 h 143"/>
              <a:gd name="T28" fmla="*/ 71 w 146"/>
              <a:gd name="T29" fmla="*/ 132 h 143"/>
              <a:gd name="T30" fmla="*/ 143 w 146"/>
              <a:gd name="T31" fmla="*/ 102 h 143"/>
              <a:gd name="T32" fmla="*/ 136 w 146"/>
              <a:gd name="T33" fmla="*/ 92 h 143"/>
              <a:gd name="T34" fmla="*/ 131 w 146"/>
              <a:gd name="T35" fmla="*/ 84 h 143"/>
              <a:gd name="T36" fmla="*/ 125 w 146"/>
              <a:gd name="T37" fmla="*/ 75 h 143"/>
              <a:gd name="T38" fmla="*/ 115 w 146"/>
              <a:gd name="T39" fmla="*/ 73 h 143"/>
              <a:gd name="T40" fmla="*/ 114 w 146"/>
              <a:gd name="T41" fmla="*/ 83 h 143"/>
              <a:gd name="T42" fmla="*/ 112 w 146"/>
              <a:gd name="T43" fmla="*/ 80 h 143"/>
              <a:gd name="T44" fmla="*/ 102 w 146"/>
              <a:gd name="T45" fmla="*/ 77 h 143"/>
              <a:gd name="T46" fmla="*/ 101 w 146"/>
              <a:gd name="T47" fmla="*/ 87 h 143"/>
              <a:gd name="T48" fmla="*/ 99 w 146"/>
              <a:gd name="T49" fmla="*/ 85 h 143"/>
              <a:gd name="T50" fmla="*/ 90 w 146"/>
              <a:gd name="T51" fmla="*/ 83 h 143"/>
              <a:gd name="T52" fmla="*/ 88 w 146"/>
              <a:gd name="T53" fmla="*/ 93 h 143"/>
              <a:gd name="T54" fmla="*/ 73 w 146"/>
              <a:gd name="T55" fmla="*/ 70 h 143"/>
              <a:gd name="T56" fmla="*/ 63 w 146"/>
              <a:gd name="T57" fmla="*/ 67 h 143"/>
              <a:gd name="T58" fmla="*/ 62 w 146"/>
              <a:gd name="T59" fmla="*/ 77 h 143"/>
              <a:gd name="T60" fmla="*/ 86 w 146"/>
              <a:gd name="T61" fmla="*/ 114 h 143"/>
              <a:gd name="T62" fmla="*/ 88 w 146"/>
              <a:gd name="T63" fmla="*/ 117 h 143"/>
              <a:gd name="T64" fmla="*/ 89 w 146"/>
              <a:gd name="T65" fmla="*/ 118 h 143"/>
              <a:gd name="T66" fmla="*/ 74 w 146"/>
              <a:gd name="T67" fmla="*/ 114 h 143"/>
              <a:gd name="T68" fmla="*/ 66 w 146"/>
              <a:gd name="T69" fmla="*/ 120 h 143"/>
              <a:gd name="T70" fmla="*/ 66 w 146"/>
              <a:gd name="T71" fmla="*/ 122 h 143"/>
              <a:gd name="T72" fmla="*/ 66 w 146"/>
              <a:gd name="T73" fmla="*/ 122 h 143"/>
              <a:gd name="T74" fmla="*/ 72 w 146"/>
              <a:gd name="T75" fmla="*/ 129 h 143"/>
              <a:gd name="T76" fmla="*/ 94 w 146"/>
              <a:gd name="T77" fmla="*/ 134 h 143"/>
              <a:gd name="T78" fmla="*/ 94 w 146"/>
              <a:gd name="T79" fmla="*/ 134 h 143"/>
              <a:gd name="T80" fmla="*/ 104 w 146"/>
              <a:gd name="T81" fmla="*/ 137 h 143"/>
              <a:gd name="T82" fmla="*/ 109 w 146"/>
              <a:gd name="T83" fmla="*/ 136 h 143"/>
              <a:gd name="T84" fmla="*/ 110 w 146"/>
              <a:gd name="T85" fmla="*/ 136 h 143"/>
              <a:gd name="T86" fmla="*/ 119 w 146"/>
              <a:gd name="T87" fmla="*/ 137 h 143"/>
              <a:gd name="T88" fmla="*/ 140 w 146"/>
              <a:gd name="T89" fmla="*/ 123 h 143"/>
              <a:gd name="T90" fmla="*/ 142 w 146"/>
              <a:gd name="T91" fmla="*/ 114 h 143"/>
              <a:gd name="T92" fmla="*/ 143 w 146"/>
              <a:gd name="T93" fmla="*/ 10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43">
                <a:moveTo>
                  <a:pt x="71" y="132"/>
                </a:moveTo>
                <a:cubicBezTo>
                  <a:pt x="86" y="136"/>
                  <a:pt x="86" y="136"/>
                  <a:pt x="86" y="136"/>
                </a:cubicBezTo>
                <a:cubicBezTo>
                  <a:pt x="85" y="137"/>
                  <a:pt x="85" y="137"/>
                  <a:pt x="84" y="137"/>
                </a:cubicBezTo>
                <a:cubicBezTo>
                  <a:pt x="48" y="143"/>
                  <a:pt x="13" y="119"/>
                  <a:pt x="7" y="83"/>
                </a:cubicBezTo>
                <a:cubicBezTo>
                  <a:pt x="0" y="47"/>
                  <a:pt x="24" y="12"/>
                  <a:pt x="61" y="6"/>
                </a:cubicBezTo>
                <a:cubicBezTo>
                  <a:pt x="94" y="0"/>
                  <a:pt x="125" y="19"/>
                  <a:pt x="135" y="50"/>
                </a:cubicBezTo>
                <a:cubicBezTo>
                  <a:pt x="146" y="48"/>
                  <a:pt x="146" y="48"/>
                  <a:pt x="146" y="48"/>
                </a:cubicBezTo>
                <a:cubicBezTo>
                  <a:pt x="132" y="78"/>
                  <a:pt x="132" y="78"/>
                  <a:pt x="132" y="78"/>
                </a:cubicBezTo>
                <a:cubicBezTo>
                  <a:pt x="110" y="55"/>
                  <a:pt x="110" y="55"/>
                  <a:pt x="110" y="55"/>
                </a:cubicBezTo>
                <a:cubicBezTo>
                  <a:pt x="120" y="53"/>
                  <a:pt x="120" y="53"/>
                  <a:pt x="120" y="53"/>
                </a:cubicBezTo>
                <a:cubicBezTo>
                  <a:pt x="111" y="31"/>
                  <a:pt x="88" y="17"/>
                  <a:pt x="63" y="21"/>
                </a:cubicBezTo>
                <a:cubicBezTo>
                  <a:pt x="36" y="26"/>
                  <a:pt x="17" y="53"/>
                  <a:pt x="22" y="80"/>
                </a:cubicBezTo>
                <a:cubicBezTo>
                  <a:pt x="26" y="102"/>
                  <a:pt x="43" y="118"/>
                  <a:pt x="64" y="122"/>
                </a:cubicBezTo>
                <a:cubicBezTo>
                  <a:pt x="63" y="121"/>
                  <a:pt x="63" y="121"/>
                  <a:pt x="62" y="121"/>
                </a:cubicBezTo>
                <a:cubicBezTo>
                  <a:pt x="63" y="126"/>
                  <a:pt x="66" y="131"/>
                  <a:pt x="71" y="132"/>
                </a:cubicBezTo>
                <a:close/>
                <a:moveTo>
                  <a:pt x="143" y="102"/>
                </a:moveTo>
                <a:cubicBezTo>
                  <a:pt x="136" y="92"/>
                  <a:pt x="136" y="92"/>
                  <a:pt x="136" y="92"/>
                </a:cubicBezTo>
                <a:cubicBezTo>
                  <a:pt x="131" y="84"/>
                  <a:pt x="131" y="84"/>
                  <a:pt x="131" y="84"/>
                </a:cubicBezTo>
                <a:cubicBezTo>
                  <a:pt x="125" y="75"/>
                  <a:pt x="125" y="75"/>
                  <a:pt x="125" y="75"/>
                </a:cubicBezTo>
                <a:cubicBezTo>
                  <a:pt x="123" y="72"/>
                  <a:pt x="118" y="71"/>
                  <a:pt x="115" y="73"/>
                </a:cubicBezTo>
                <a:cubicBezTo>
                  <a:pt x="112" y="75"/>
                  <a:pt x="111" y="79"/>
                  <a:pt x="114" y="83"/>
                </a:cubicBezTo>
                <a:cubicBezTo>
                  <a:pt x="112" y="80"/>
                  <a:pt x="112" y="80"/>
                  <a:pt x="112" y="80"/>
                </a:cubicBezTo>
                <a:cubicBezTo>
                  <a:pt x="110" y="76"/>
                  <a:pt x="105" y="75"/>
                  <a:pt x="102" y="77"/>
                </a:cubicBezTo>
                <a:cubicBezTo>
                  <a:pt x="99" y="79"/>
                  <a:pt x="98" y="84"/>
                  <a:pt x="101" y="87"/>
                </a:cubicBezTo>
                <a:cubicBezTo>
                  <a:pt x="99" y="85"/>
                  <a:pt x="99" y="85"/>
                  <a:pt x="99" y="85"/>
                </a:cubicBezTo>
                <a:cubicBezTo>
                  <a:pt x="97" y="82"/>
                  <a:pt x="93" y="81"/>
                  <a:pt x="90" y="83"/>
                </a:cubicBezTo>
                <a:cubicBezTo>
                  <a:pt x="86" y="85"/>
                  <a:pt x="86" y="89"/>
                  <a:pt x="88" y="93"/>
                </a:cubicBezTo>
                <a:cubicBezTo>
                  <a:pt x="73" y="70"/>
                  <a:pt x="73" y="70"/>
                  <a:pt x="73" y="70"/>
                </a:cubicBezTo>
                <a:cubicBezTo>
                  <a:pt x="71" y="66"/>
                  <a:pt x="67" y="65"/>
                  <a:pt x="63" y="67"/>
                </a:cubicBezTo>
                <a:cubicBezTo>
                  <a:pt x="60" y="69"/>
                  <a:pt x="60" y="74"/>
                  <a:pt x="62" y="77"/>
                </a:cubicBezTo>
                <a:cubicBezTo>
                  <a:pt x="86" y="114"/>
                  <a:pt x="86" y="114"/>
                  <a:pt x="86" y="114"/>
                </a:cubicBezTo>
                <a:cubicBezTo>
                  <a:pt x="88" y="117"/>
                  <a:pt x="88" y="117"/>
                  <a:pt x="88" y="117"/>
                </a:cubicBezTo>
                <a:cubicBezTo>
                  <a:pt x="89" y="118"/>
                  <a:pt x="89" y="118"/>
                  <a:pt x="89" y="118"/>
                </a:cubicBezTo>
                <a:cubicBezTo>
                  <a:pt x="74" y="114"/>
                  <a:pt x="74" y="114"/>
                  <a:pt x="74" y="114"/>
                </a:cubicBezTo>
                <a:cubicBezTo>
                  <a:pt x="71" y="113"/>
                  <a:pt x="67" y="116"/>
                  <a:pt x="66" y="120"/>
                </a:cubicBezTo>
                <a:cubicBezTo>
                  <a:pt x="66" y="120"/>
                  <a:pt x="66" y="121"/>
                  <a:pt x="66" y="122"/>
                </a:cubicBezTo>
                <a:cubicBezTo>
                  <a:pt x="66" y="122"/>
                  <a:pt x="66" y="122"/>
                  <a:pt x="66" y="122"/>
                </a:cubicBezTo>
                <a:cubicBezTo>
                  <a:pt x="67" y="125"/>
                  <a:pt x="69" y="128"/>
                  <a:pt x="72" y="129"/>
                </a:cubicBezTo>
                <a:cubicBezTo>
                  <a:pt x="94" y="134"/>
                  <a:pt x="94" y="134"/>
                  <a:pt x="94" y="134"/>
                </a:cubicBezTo>
                <a:cubicBezTo>
                  <a:pt x="94" y="134"/>
                  <a:pt x="94" y="134"/>
                  <a:pt x="94" y="134"/>
                </a:cubicBezTo>
                <a:cubicBezTo>
                  <a:pt x="104" y="137"/>
                  <a:pt x="104" y="137"/>
                  <a:pt x="104" y="137"/>
                </a:cubicBezTo>
                <a:cubicBezTo>
                  <a:pt x="105" y="137"/>
                  <a:pt x="107" y="137"/>
                  <a:pt x="109" y="136"/>
                </a:cubicBezTo>
                <a:cubicBezTo>
                  <a:pt x="109" y="136"/>
                  <a:pt x="110" y="136"/>
                  <a:pt x="110" y="136"/>
                </a:cubicBezTo>
                <a:cubicBezTo>
                  <a:pt x="112" y="138"/>
                  <a:pt x="116" y="139"/>
                  <a:pt x="119" y="137"/>
                </a:cubicBezTo>
                <a:cubicBezTo>
                  <a:pt x="140" y="123"/>
                  <a:pt x="140" y="123"/>
                  <a:pt x="140" y="123"/>
                </a:cubicBezTo>
                <a:cubicBezTo>
                  <a:pt x="143" y="121"/>
                  <a:pt x="144" y="118"/>
                  <a:pt x="142" y="114"/>
                </a:cubicBezTo>
                <a:cubicBezTo>
                  <a:pt x="145" y="111"/>
                  <a:pt x="145" y="106"/>
                  <a:pt x="143" y="10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2" name="文本框 1"/>
          <p:cNvSpPr txBox="1"/>
          <p:nvPr/>
        </p:nvSpPr>
        <p:spPr>
          <a:xfrm>
            <a:off x="403860" y="1834515"/>
            <a:ext cx="11384280" cy="2574290"/>
          </a:xfrm>
          <a:prstGeom prst="rect">
            <a:avLst/>
          </a:prstGeom>
        </p:spPr>
        <p:txBody>
          <a:bodyPr wrap="square">
            <a:noAutofit/>
          </a:bodyPr>
          <a:p>
            <a:pPr marL="0" indent="0" algn="ctr">
              <a:lnSpc>
                <a:spcPct val="150000"/>
              </a:lnSpc>
              <a:spcBef>
                <a:spcPts val="200"/>
              </a:spcBef>
              <a:spcAft>
                <a:spcPts val="800"/>
              </a:spcAft>
              <a:buFont typeface="Arial" panose="020B0604020202020204"/>
              <a:buNone/>
            </a:pPr>
            <a:r>
              <a:rPr lang="zh-CN" altLang="en-US" sz="4400" b="1" i="0">
                <a:solidFill>
                  <a:srgbClr val="FF0000"/>
                </a:solidFill>
                <a:latin typeface="微软雅黑" panose="020B0503020204020204" charset="-122"/>
                <a:ea typeface="微软雅黑" panose="020B0503020204020204" charset="-122"/>
              </a:rPr>
              <a:t>干细胞：</a:t>
            </a:r>
            <a:r>
              <a:rPr lang="en-US" altLang="zh-CN" sz="4400" b="1" i="0">
                <a:solidFill>
                  <a:srgbClr val="FF0000"/>
                </a:solidFill>
                <a:latin typeface="微软雅黑" panose="020B0503020204020204" charset="-122"/>
                <a:ea typeface="微软雅黑" panose="020B0503020204020204" charset="-122"/>
              </a:rPr>
              <a:t>   </a:t>
            </a:r>
            <a:r>
              <a:rPr lang="zh-CN" altLang="en-US" sz="4400" b="1" i="0">
                <a:solidFill>
                  <a:schemeClr val="tx1"/>
                </a:solidFill>
                <a:latin typeface="微软雅黑" panose="020B0503020204020204" charset="-122"/>
                <a:ea typeface="微软雅黑" panose="020B0503020204020204" charset="-122"/>
              </a:rPr>
              <a:t>身体</a:t>
            </a:r>
            <a:r>
              <a:rPr lang="zh-CN" altLang="en-US" sz="4400" b="1" i="0">
                <a:solidFill>
                  <a:srgbClr val="FF0000"/>
                </a:solidFill>
                <a:latin typeface="微软雅黑" panose="020B0503020204020204" charset="-122"/>
                <a:ea typeface="微软雅黑" panose="020B0503020204020204" charset="-122"/>
              </a:rPr>
              <a:t>年轻态</a:t>
            </a:r>
            <a:r>
              <a:rPr lang="zh-CN" altLang="en-US" sz="4400" b="1" i="0">
                <a:latin typeface="微软雅黑" panose="020B0503020204020204" charset="-122"/>
                <a:ea typeface="微软雅黑" panose="020B0503020204020204" charset="-122"/>
              </a:rPr>
              <a:t>、增强</a:t>
            </a:r>
            <a:r>
              <a:rPr lang="zh-CN" altLang="en-US" sz="4400" b="1" i="0">
                <a:solidFill>
                  <a:srgbClr val="FF0000"/>
                </a:solidFill>
                <a:latin typeface="微软雅黑" panose="020B0503020204020204" charset="-122"/>
                <a:ea typeface="微软雅黑" panose="020B0503020204020204" charset="-122"/>
              </a:rPr>
              <a:t>身体</a:t>
            </a:r>
            <a:r>
              <a:rPr lang="zh-CN" altLang="en-US" sz="4400" b="1" i="0">
                <a:solidFill>
                  <a:srgbClr val="FF0000"/>
                </a:solidFill>
                <a:latin typeface="微软雅黑" panose="020B0503020204020204" charset="-122"/>
                <a:ea typeface="微软雅黑" panose="020B0503020204020204" charset="-122"/>
              </a:rPr>
              <a:t>能量</a:t>
            </a:r>
            <a:endParaRPr lang="zh-CN" altLang="en-US" sz="4400" b="1" i="0">
              <a:solidFill>
                <a:srgbClr val="FF0000"/>
              </a:solidFill>
              <a:latin typeface="微软雅黑" panose="020B0503020204020204" charset="-122"/>
              <a:ea typeface="微软雅黑" panose="020B0503020204020204" charset="-122"/>
            </a:endParaRPr>
          </a:p>
          <a:p>
            <a:pPr marL="0" indent="0" algn="ctr">
              <a:lnSpc>
                <a:spcPct val="150000"/>
              </a:lnSpc>
              <a:spcBef>
                <a:spcPts val="200"/>
              </a:spcBef>
              <a:spcAft>
                <a:spcPts val="800"/>
              </a:spcAft>
              <a:buFont typeface="Arial" panose="020B0604020202020204"/>
              <a:buNone/>
            </a:pPr>
            <a:r>
              <a:rPr lang="zh-CN" altLang="en-US" sz="4400" b="1" i="0">
                <a:solidFill>
                  <a:srgbClr val="FF0000"/>
                </a:solidFill>
                <a:latin typeface="微软雅黑" panose="020B0503020204020204" charset="-122"/>
                <a:ea typeface="微软雅黑" panose="020B0503020204020204" charset="-122"/>
              </a:rPr>
              <a:t>免疫细胞：</a:t>
            </a:r>
            <a:r>
              <a:rPr lang="zh-CN" altLang="en-US" sz="4400" b="1" i="0">
                <a:latin typeface="微软雅黑" panose="020B0503020204020204" charset="-122"/>
                <a:ea typeface="微软雅黑" panose="020B0503020204020204" charset="-122"/>
              </a:rPr>
              <a:t>增加</a:t>
            </a:r>
            <a:r>
              <a:rPr lang="zh-CN" altLang="en-US" sz="4400" b="1" i="0">
                <a:solidFill>
                  <a:srgbClr val="FF0000"/>
                </a:solidFill>
                <a:latin typeface="微软雅黑" panose="020B0503020204020204" charset="-122"/>
                <a:ea typeface="微软雅黑" panose="020B0503020204020204" charset="-122"/>
              </a:rPr>
              <a:t>抵抗力</a:t>
            </a:r>
            <a:r>
              <a:rPr lang="zh-CN" altLang="en-US" sz="4400" b="1" i="0">
                <a:latin typeface="微软雅黑" panose="020B0503020204020204" charset="-122"/>
                <a:ea typeface="微软雅黑" panose="020B0503020204020204" charset="-122"/>
              </a:rPr>
              <a:t>、减少</a:t>
            </a:r>
            <a:r>
              <a:rPr lang="zh-CN" altLang="en-US" sz="4400" b="1" i="0">
                <a:solidFill>
                  <a:srgbClr val="FF0000"/>
                </a:solidFill>
                <a:latin typeface="微软雅黑" panose="020B0503020204020204" charset="-122"/>
                <a:ea typeface="微软雅黑" panose="020B0503020204020204" charset="-122"/>
              </a:rPr>
              <a:t>患病</a:t>
            </a:r>
            <a:r>
              <a:rPr lang="zh-CN" altLang="en-US" sz="4400" b="1" i="0">
                <a:solidFill>
                  <a:srgbClr val="FF0000"/>
                </a:solidFill>
                <a:latin typeface="微软雅黑" panose="020B0503020204020204" charset="-122"/>
                <a:ea typeface="微软雅黑" panose="020B0503020204020204" charset="-122"/>
              </a:rPr>
              <a:t>概率</a:t>
            </a:r>
            <a:endParaRPr lang="zh-CN" altLang="en-US" sz="4400" b="1" i="0">
              <a:solidFill>
                <a:srgbClr val="FF0000"/>
              </a:solidFill>
              <a:latin typeface="微软雅黑" panose="020B0503020204020204" charset="-122"/>
              <a:ea typeface="微软雅黑" panose="020B0503020204020204" charset="-122"/>
            </a:endParaRPr>
          </a:p>
        </p:txBody>
      </p:sp>
    </p:spTree>
    <p:custDataLst>
      <p:tags r:id="rId2"/>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alphaModFix amt="75000"/>
          </a:blip>
          <a:stretch>
            <a:fillRect l="-1000"/>
          </a:stretch>
        </a:blipFill>
        <a:effectLst/>
      </p:bgPr>
    </p:bg>
    <p:spTree>
      <p:nvGrpSpPr>
        <p:cNvPr id="1" name=""/>
        <p:cNvGrpSpPr/>
        <p:nvPr/>
      </p:nvGrpSpPr>
      <p:grpSpPr>
        <a:xfrm>
          <a:off x="0" y="0"/>
          <a:ext cx="0" cy="0"/>
          <a:chOff x="0" y="0"/>
          <a:chExt cx="0" cy="0"/>
        </a:xfrm>
      </p:grpSpPr>
      <p:sp>
        <p:nvSpPr>
          <p:cNvPr id="12" name="标题 11"/>
          <p:cNvSpPr>
            <a:spLocks noGrp="1"/>
          </p:cNvSpPr>
          <p:nvPr>
            <p:ph type="title"/>
            <p:custDataLst>
              <p:tags r:id="rId2"/>
            </p:custDataLst>
          </p:nvPr>
        </p:nvSpPr>
        <p:spPr>
          <a:xfrm>
            <a:off x="608400" y="998925"/>
            <a:ext cx="10969200" cy="705600"/>
          </a:xfrm>
        </p:spPr>
        <p:txBody>
          <a:bodyPr/>
          <a:lstStyle/>
          <a:p>
            <a:r>
              <a:rPr lang="zh-CN" altLang="en-US"/>
              <a:t>糖尿病</a:t>
            </a:r>
            <a:endParaRPr lang="zh-CN" altLang="en-US"/>
          </a:p>
        </p:txBody>
      </p:sp>
      <p:pic>
        <p:nvPicPr>
          <p:cNvPr id="8" name="图片 7" descr="/data/temp/80d5b8b6-f8d0-11ef-85d8-022e93133fcd.jpg80d5b8b6-f8d0-11ef-85d8-022e93133fcd"/>
          <p:cNvPicPr>
            <a:picLocks noChangeAspect="1"/>
          </p:cNvPicPr>
          <p:nvPr>
            <p:custDataLst>
              <p:tags r:id="rId3"/>
            </p:custDataLst>
          </p:nvPr>
        </p:nvPicPr>
        <p:blipFill>
          <a:blip r:embed="rId4"/>
          <a:srcRect l="14711" r="14711"/>
          <a:stretch>
            <a:fillRect/>
          </a:stretch>
        </p:blipFill>
        <p:spPr>
          <a:xfrm>
            <a:off x="8905439" y="1362905"/>
            <a:ext cx="3277671" cy="4644000"/>
          </a:xfrm>
          <a:prstGeom prst="round1Rect">
            <a:avLst>
              <a:gd name="adj" fmla="val 39814"/>
            </a:avLst>
          </a:prstGeom>
          <a:ln w="9525" cap="flat" cmpd="sng" algn="ctr">
            <a:solidFill>
              <a:schemeClr val="accent1">
                <a:lumMod val="100000"/>
                <a:alpha val="28000"/>
              </a:schemeClr>
            </a:solidFill>
            <a:prstDash val="solid"/>
            <a:round/>
            <a:headEnd type="none" w="med" len="med"/>
            <a:tailEnd type="none" w="med" len="med"/>
          </a:ln>
          <a:effectLst>
            <a:outerShdw blurRad="203200" dist="38100" dir="2700000" algn="tl" rotWithShape="0">
              <a:schemeClr val="accent1">
                <a:alpha val="60000"/>
              </a:schemeClr>
            </a:outerShdw>
          </a:effectLst>
        </p:spPr>
      </p:pic>
      <p:sp>
        <p:nvSpPr>
          <p:cNvPr id="3" name="矩形 2"/>
          <p:cNvSpPr/>
          <p:nvPr>
            <p:custDataLst>
              <p:tags r:id="rId5"/>
            </p:custDataLst>
          </p:nvPr>
        </p:nvSpPr>
        <p:spPr>
          <a:xfrm>
            <a:off x="695960" y="2070735"/>
            <a:ext cx="6937375" cy="1088390"/>
          </a:xfrm>
          <a:prstGeom prst="rect">
            <a:avLst/>
          </a:prstGeom>
          <a:noFill/>
        </p:spPr>
        <p:txBody>
          <a:bodyPr wrap="square" lIns="0" tIns="0" rIns="0" bIns="0" rtlCol="0" anchor="t" anchorCtr="0">
            <a:noAutofit/>
          </a:bodyPr>
          <a:p>
            <a:pPr algn="l">
              <a:lnSpc>
                <a:spcPct val="150000"/>
              </a:lnSpc>
              <a:spcBef>
                <a:spcPct val="0"/>
              </a:spcBef>
              <a:spcAft>
                <a:spcPct val="0"/>
              </a:spcAft>
            </a:pPr>
            <a:r>
              <a:rPr lang="zh-CN" altLang="en-US" sz="2000" kern="0" dirty="0">
                <a:solidFill>
                  <a:schemeClr val="tx1">
                    <a:lumMod val="85000"/>
                    <a:lumOff val="15000"/>
                  </a:schemeClr>
                </a:solidFill>
                <a:latin typeface="+mn-ea"/>
                <a:cs typeface="+mn-ea"/>
              </a:rPr>
              <a:t>医学定义：糖尿病是一种由胰岛素绝对或相对分泌不足以及利用障碍引发的，以</a:t>
            </a:r>
            <a:r>
              <a:rPr lang="zh-CN" altLang="en-US" sz="2000" b="1" kern="0" dirty="0">
                <a:solidFill>
                  <a:srgbClr val="FF0000"/>
                </a:solidFill>
                <a:latin typeface="+mn-ea"/>
                <a:cs typeface="+mn-ea"/>
              </a:rPr>
              <a:t>高血糖</a:t>
            </a:r>
            <a:r>
              <a:rPr lang="zh-CN" altLang="en-US" sz="2000" kern="0" dirty="0">
                <a:solidFill>
                  <a:schemeClr val="tx1">
                    <a:lumMod val="85000"/>
                    <a:lumOff val="15000"/>
                  </a:schemeClr>
                </a:solidFill>
                <a:latin typeface="+mn-ea"/>
                <a:cs typeface="+mn-ea"/>
              </a:rPr>
              <a:t>为标志的慢性疾病。</a:t>
            </a:r>
            <a:endParaRPr lang="zh-CN" altLang="en-US" sz="2000" kern="0" dirty="0">
              <a:solidFill>
                <a:schemeClr val="tx1">
                  <a:lumMod val="85000"/>
                  <a:lumOff val="15000"/>
                </a:schemeClr>
              </a:solidFill>
              <a:latin typeface="+mn-ea"/>
              <a:cs typeface="+mn-ea"/>
            </a:endParaRPr>
          </a:p>
        </p:txBody>
      </p:sp>
      <p:sp>
        <p:nvSpPr>
          <p:cNvPr id="5" name="矩形 4"/>
          <p:cNvSpPr/>
          <p:nvPr>
            <p:custDataLst>
              <p:tags r:id="rId6"/>
            </p:custDataLst>
          </p:nvPr>
        </p:nvSpPr>
        <p:spPr>
          <a:xfrm>
            <a:off x="695960" y="3526155"/>
            <a:ext cx="7447915" cy="1485900"/>
          </a:xfrm>
          <a:prstGeom prst="rect">
            <a:avLst/>
          </a:prstGeom>
          <a:noFill/>
        </p:spPr>
        <p:txBody>
          <a:bodyPr wrap="square" lIns="0" tIns="0" rIns="0" bIns="0" rtlCol="0" anchor="t" anchorCtr="0">
            <a:noAutofit/>
          </a:bodyPr>
          <a:p>
            <a:pPr algn="l">
              <a:lnSpc>
                <a:spcPct val="150000"/>
              </a:lnSpc>
              <a:spcBef>
                <a:spcPct val="0"/>
              </a:spcBef>
              <a:spcAft>
                <a:spcPct val="0"/>
              </a:spcAft>
            </a:pPr>
            <a:r>
              <a:rPr lang="zh-CN" altLang="en-US" sz="2000" kern="0" dirty="0">
                <a:solidFill>
                  <a:schemeClr val="tx1">
                    <a:lumMod val="85000"/>
                    <a:lumOff val="15000"/>
                  </a:schemeClr>
                </a:solidFill>
                <a:latin typeface="+mn-ea"/>
                <a:cs typeface="+mn-ea"/>
              </a:rPr>
              <a:t>高血糖：空腹血糖</a:t>
            </a:r>
            <a:r>
              <a:rPr lang="en-US" altLang="zh-CN" sz="2000" kern="0" dirty="0">
                <a:solidFill>
                  <a:schemeClr val="tx1">
                    <a:lumMod val="85000"/>
                    <a:lumOff val="15000"/>
                  </a:schemeClr>
                </a:solidFill>
                <a:latin typeface="+mn-ea"/>
                <a:cs typeface="+mn-ea"/>
              </a:rPr>
              <a:t> ≥ 7.0 mmol/L</a:t>
            </a:r>
            <a:r>
              <a:rPr lang="zh-CN" altLang="en-US" sz="2000" kern="0" dirty="0">
                <a:solidFill>
                  <a:schemeClr val="tx1">
                    <a:lumMod val="85000"/>
                    <a:lumOff val="15000"/>
                  </a:schemeClr>
                </a:solidFill>
                <a:latin typeface="+mn-ea"/>
                <a:cs typeface="+mn-ea"/>
              </a:rPr>
              <a:t>（</a:t>
            </a:r>
            <a:r>
              <a:rPr lang="en-US" altLang="zh-CN" sz="2000" kern="0" dirty="0">
                <a:solidFill>
                  <a:schemeClr val="tx1">
                    <a:lumMod val="85000"/>
                    <a:lumOff val="15000"/>
                  </a:schemeClr>
                </a:solidFill>
                <a:latin typeface="+mn-ea"/>
                <a:cs typeface="+mn-ea"/>
              </a:rPr>
              <a:t>126 mg/dL</a:t>
            </a:r>
            <a:r>
              <a:rPr lang="zh-CN" altLang="en-US" sz="2000" kern="0" dirty="0">
                <a:solidFill>
                  <a:schemeClr val="tx1">
                    <a:lumMod val="85000"/>
                    <a:lumOff val="15000"/>
                  </a:schemeClr>
                </a:solidFill>
                <a:latin typeface="+mn-ea"/>
                <a:cs typeface="+mn-ea"/>
              </a:rPr>
              <a:t>）或餐后</a:t>
            </a:r>
            <a:r>
              <a:rPr lang="en-US" altLang="zh-CN" sz="2000" kern="0" dirty="0">
                <a:solidFill>
                  <a:schemeClr val="tx1">
                    <a:lumMod val="85000"/>
                    <a:lumOff val="15000"/>
                  </a:schemeClr>
                </a:solidFill>
                <a:latin typeface="+mn-ea"/>
                <a:cs typeface="+mn-ea"/>
              </a:rPr>
              <a:t>2</a:t>
            </a:r>
            <a:r>
              <a:rPr lang="zh-CN" altLang="en-US" sz="2000" kern="0" dirty="0">
                <a:solidFill>
                  <a:schemeClr val="tx1">
                    <a:lumMod val="85000"/>
                    <a:lumOff val="15000"/>
                  </a:schemeClr>
                </a:solidFill>
                <a:latin typeface="+mn-ea"/>
                <a:cs typeface="+mn-ea"/>
              </a:rPr>
              <a:t>小时血糖</a:t>
            </a:r>
            <a:r>
              <a:rPr lang="en-US" altLang="zh-CN" sz="2000" kern="0" dirty="0">
                <a:solidFill>
                  <a:schemeClr val="tx1">
                    <a:lumMod val="85000"/>
                    <a:lumOff val="15000"/>
                  </a:schemeClr>
                </a:solidFill>
                <a:latin typeface="+mn-ea"/>
                <a:cs typeface="+mn-ea"/>
              </a:rPr>
              <a:t> ≥ 11.1 mmol/L</a:t>
            </a:r>
            <a:r>
              <a:rPr lang="zh-CN" altLang="en-US" sz="2000" kern="0" dirty="0">
                <a:solidFill>
                  <a:schemeClr val="tx1">
                    <a:lumMod val="85000"/>
                    <a:lumOff val="15000"/>
                  </a:schemeClr>
                </a:solidFill>
                <a:latin typeface="+mn-ea"/>
                <a:cs typeface="+mn-ea"/>
              </a:rPr>
              <a:t>（</a:t>
            </a:r>
            <a:r>
              <a:rPr lang="en-US" altLang="zh-CN" sz="2000" kern="0" dirty="0">
                <a:solidFill>
                  <a:schemeClr val="tx1">
                    <a:lumMod val="85000"/>
                    <a:lumOff val="15000"/>
                  </a:schemeClr>
                </a:solidFill>
                <a:latin typeface="+mn-ea"/>
                <a:cs typeface="+mn-ea"/>
              </a:rPr>
              <a:t>200 mg/dL</a:t>
            </a:r>
            <a:r>
              <a:rPr lang="zh-CN" altLang="en-US" sz="2000" kern="0" dirty="0">
                <a:solidFill>
                  <a:schemeClr val="tx1">
                    <a:lumMod val="85000"/>
                    <a:lumOff val="15000"/>
                  </a:schemeClr>
                </a:solidFill>
                <a:latin typeface="+mn-ea"/>
                <a:cs typeface="+mn-ea"/>
              </a:rPr>
              <a:t>）；糖化血红蛋白大于</a:t>
            </a:r>
            <a:r>
              <a:rPr lang="en-US" altLang="zh-CN" sz="2000" kern="0" dirty="0">
                <a:solidFill>
                  <a:schemeClr val="tx1">
                    <a:lumMod val="85000"/>
                    <a:lumOff val="15000"/>
                  </a:schemeClr>
                </a:solidFill>
                <a:latin typeface="+mn-ea"/>
                <a:cs typeface="+mn-ea"/>
              </a:rPr>
              <a:t>6.5</a:t>
            </a:r>
            <a:r>
              <a:rPr lang="zh-CN" altLang="en-US" sz="2000" kern="0" dirty="0">
                <a:solidFill>
                  <a:schemeClr val="tx1">
                    <a:lumMod val="85000"/>
                    <a:lumOff val="15000"/>
                  </a:schemeClr>
                </a:solidFill>
                <a:latin typeface="+mn-ea"/>
                <a:cs typeface="+mn-ea"/>
              </a:rPr>
              <a:t>％。</a:t>
            </a:r>
            <a:endParaRPr lang="zh-CN" altLang="en-US" sz="2000" kern="0" dirty="0">
              <a:solidFill>
                <a:schemeClr val="tx1">
                  <a:lumMod val="85000"/>
                  <a:lumOff val="15000"/>
                </a:schemeClr>
              </a:solidFill>
              <a:latin typeface="+mn-ea"/>
              <a:cs typeface="+mn-ea"/>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alphaModFix amt="75000"/>
          </a:blip>
          <a:stretch>
            <a:fillRect l="-1000"/>
          </a:stretch>
        </a:blipFill>
        <a:effectLst/>
      </p:bgPr>
    </p:bg>
    <p:spTree>
      <p:nvGrpSpPr>
        <p:cNvPr id="1" name=""/>
        <p:cNvGrpSpPr/>
        <p:nvPr/>
      </p:nvGrpSpPr>
      <p:grpSpPr>
        <a:xfrm>
          <a:off x="0" y="0"/>
          <a:ext cx="0" cy="0"/>
          <a:chOff x="0" y="0"/>
          <a:chExt cx="0" cy="0"/>
        </a:xfrm>
      </p:grpSpPr>
      <p:sp>
        <p:nvSpPr>
          <p:cNvPr id="12" name="标题 11"/>
          <p:cNvSpPr>
            <a:spLocks noGrp="1"/>
          </p:cNvSpPr>
          <p:nvPr>
            <p:ph type="title"/>
            <p:custDataLst>
              <p:tags r:id="rId2"/>
            </p:custDataLst>
          </p:nvPr>
        </p:nvSpPr>
        <p:spPr>
          <a:xfrm>
            <a:off x="393135" y="378530"/>
            <a:ext cx="10969200" cy="705600"/>
          </a:xfrm>
        </p:spPr>
        <p:txBody>
          <a:bodyPr/>
          <a:lstStyle/>
          <a:p>
            <a:r>
              <a:rPr lang="zh-CN" altLang="en-US"/>
              <a:t>糖尿病的分类</a:t>
            </a:r>
            <a:endParaRPr lang="zh-CN" altLang="en-US"/>
          </a:p>
        </p:txBody>
      </p:sp>
      <p:pic>
        <p:nvPicPr>
          <p:cNvPr id="10" name="图片 9" descr="/data/temp/80f1e238-f8d0-11ef-820f-8e6494c03329.jpg80f1e238-f8d0-11ef-820f-8e6494c03329"/>
          <p:cNvPicPr>
            <a:picLocks noChangeAspect="1"/>
          </p:cNvPicPr>
          <p:nvPr>
            <p:custDataLst>
              <p:tags r:id="rId3"/>
            </p:custDataLst>
          </p:nvPr>
        </p:nvPicPr>
        <p:blipFill rotWithShape="1">
          <a:blip r:embed="rId4"/>
          <a:srcRect l="14829" r="14829"/>
          <a:stretch>
            <a:fillRect/>
          </a:stretch>
        </p:blipFill>
        <p:spPr>
          <a:xfrm>
            <a:off x="5103495" y="1518920"/>
            <a:ext cx="2623820" cy="2797810"/>
          </a:xfrm>
          <a:custGeom>
            <a:avLst/>
            <a:gdLst>
              <a:gd name="connsiteX0" fmla="*/ 1192796 w 2385858"/>
              <a:gd name="connsiteY0" fmla="*/ 1 h 2543816"/>
              <a:gd name="connsiteX1" fmla="*/ 1272318 w 2385858"/>
              <a:gd name="connsiteY1" fmla="*/ 19128 h 2543816"/>
              <a:gd name="connsiteX2" fmla="*/ 2287571 w 2385858"/>
              <a:gd name="connsiteY2" fmla="*/ 526755 h 2543816"/>
              <a:gd name="connsiteX3" fmla="*/ 2385858 w 2385858"/>
              <a:gd name="connsiteY3" fmla="*/ 685784 h 2543816"/>
              <a:gd name="connsiteX4" fmla="*/ 2385858 w 2385858"/>
              <a:gd name="connsiteY4" fmla="*/ 1858059 h 2543816"/>
              <a:gd name="connsiteX5" fmla="*/ 2287573 w 2385858"/>
              <a:gd name="connsiteY5" fmla="*/ 2017061 h 2543816"/>
              <a:gd name="connsiteX6" fmla="*/ 1272320 w 2385858"/>
              <a:gd name="connsiteY6" fmla="*/ 2524688 h 2543816"/>
              <a:gd name="connsiteX7" fmla="*/ 1113274 w 2385858"/>
              <a:gd name="connsiteY7" fmla="*/ 2524689 h 2543816"/>
              <a:gd name="connsiteX8" fmla="*/ 98021 w 2385858"/>
              <a:gd name="connsiteY8" fmla="*/ 2017062 h 2543816"/>
              <a:gd name="connsiteX9" fmla="*/ 6388 w 2385858"/>
              <a:gd name="connsiteY9" fmla="*/ 1907727 h 2543816"/>
              <a:gd name="connsiteX10" fmla="*/ 0 w 2385858"/>
              <a:gd name="connsiteY10" fmla="*/ 1860013 h 2543816"/>
              <a:gd name="connsiteX11" fmla="*/ 0 w 2385858"/>
              <a:gd name="connsiteY11" fmla="*/ 683779 h 2543816"/>
              <a:gd name="connsiteX12" fmla="*/ 6388 w 2385858"/>
              <a:gd name="connsiteY12" fmla="*/ 636070 h 2543816"/>
              <a:gd name="connsiteX13" fmla="*/ 98020 w 2385858"/>
              <a:gd name="connsiteY13" fmla="*/ 526756 h 2543816"/>
              <a:gd name="connsiteX14" fmla="*/ 1113272 w 2385858"/>
              <a:gd name="connsiteY14" fmla="*/ 19129 h 2543816"/>
              <a:gd name="connsiteX15" fmla="*/ 1192796 w 2385858"/>
              <a:gd name="connsiteY15" fmla="*/ 1 h 2543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85858" h="2543816">
                <a:moveTo>
                  <a:pt x="1192796" y="1"/>
                </a:moveTo>
                <a:cubicBezTo>
                  <a:pt x="1219805" y="0"/>
                  <a:pt x="1246814" y="6376"/>
                  <a:pt x="1272318" y="19128"/>
                </a:cubicBezTo>
                <a:cubicBezTo>
                  <a:pt x="1323325" y="44631"/>
                  <a:pt x="2225671" y="495804"/>
                  <a:pt x="2287571" y="526755"/>
                </a:cubicBezTo>
                <a:cubicBezTo>
                  <a:pt x="2349472" y="557705"/>
                  <a:pt x="2385859" y="616577"/>
                  <a:pt x="2385858" y="685784"/>
                </a:cubicBezTo>
                <a:cubicBezTo>
                  <a:pt x="2385859" y="754990"/>
                  <a:pt x="2385859" y="1788853"/>
                  <a:pt x="2385858" y="1858059"/>
                </a:cubicBezTo>
                <a:cubicBezTo>
                  <a:pt x="2385859" y="1927266"/>
                  <a:pt x="2349475" y="1986111"/>
                  <a:pt x="2287573" y="2017061"/>
                </a:cubicBezTo>
                <a:cubicBezTo>
                  <a:pt x="2225674" y="2048011"/>
                  <a:pt x="1323328" y="2499184"/>
                  <a:pt x="1272320" y="2524688"/>
                </a:cubicBezTo>
                <a:cubicBezTo>
                  <a:pt x="1221314" y="2550192"/>
                  <a:pt x="1164282" y="2550193"/>
                  <a:pt x="1113274" y="2524689"/>
                </a:cubicBezTo>
                <a:cubicBezTo>
                  <a:pt x="1062268" y="2499185"/>
                  <a:pt x="159923" y="2048013"/>
                  <a:pt x="98021" y="2017062"/>
                </a:cubicBezTo>
                <a:cubicBezTo>
                  <a:pt x="51597" y="1993850"/>
                  <a:pt x="19524" y="1954932"/>
                  <a:pt x="6388" y="1907727"/>
                </a:cubicBezTo>
                <a:lnTo>
                  <a:pt x="0" y="1860013"/>
                </a:lnTo>
                <a:lnTo>
                  <a:pt x="0" y="683779"/>
                </a:lnTo>
                <a:lnTo>
                  <a:pt x="6388" y="636070"/>
                </a:lnTo>
                <a:cubicBezTo>
                  <a:pt x="19523" y="588872"/>
                  <a:pt x="51595" y="549969"/>
                  <a:pt x="98020" y="526756"/>
                </a:cubicBezTo>
                <a:cubicBezTo>
                  <a:pt x="159921" y="495805"/>
                  <a:pt x="1062266" y="44632"/>
                  <a:pt x="1113272" y="19129"/>
                </a:cubicBezTo>
                <a:cubicBezTo>
                  <a:pt x="1138777" y="6377"/>
                  <a:pt x="1165786" y="1"/>
                  <a:pt x="1192796" y="1"/>
                </a:cubicBezTo>
                <a:close/>
              </a:path>
            </a:pathLst>
          </a:custGeom>
          <a:ln w="3175" cap="flat" cmpd="sng" algn="ctr">
            <a:solidFill>
              <a:schemeClr val="tx1">
                <a:lumMod val="40000"/>
                <a:lumOff val="60000"/>
                <a:alpha val="20000"/>
              </a:schemeClr>
            </a:solidFill>
            <a:prstDash val="solid"/>
            <a:round/>
            <a:headEnd type="none" w="med" len="med"/>
            <a:tailEnd type="none" w="med" len="med"/>
          </a:ln>
        </p:spPr>
      </p:pic>
      <p:sp>
        <p:nvSpPr>
          <p:cNvPr id="11" name="矩形 10"/>
          <p:cNvSpPr/>
          <p:nvPr>
            <p:custDataLst>
              <p:tags r:id="rId5"/>
            </p:custDataLst>
          </p:nvPr>
        </p:nvSpPr>
        <p:spPr>
          <a:xfrm>
            <a:off x="1781175" y="4940300"/>
            <a:ext cx="2383155" cy="1088390"/>
          </a:xfrm>
          <a:prstGeom prst="rect">
            <a:avLst/>
          </a:prstGeom>
          <a:noFill/>
        </p:spPr>
        <p:txBody>
          <a:bodyPr wrap="square" lIns="0" tIns="0" rIns="0" bIns="0" rtlCol="0" anchor="t" anchorCtr="0">
            <a:noAutofit/>
          </a:bodyPr>
          <a:p>
            <a:pPr algn="ctr">
              <a:lnSpc>
                <a:spcPct val="150000"/>
              </a:lnSpc>
              <a:spcBef>
                <a:spcPct val="0"/>
              </a:spcBef>
              <a:spcAft>
                <a:spcPct val="0"/>
              </a:spcAft>
            </a:pPr>
            <a:r>
              <a:rPr lang="zh-CN" altLang="en-US" sz="1400" kern="0" dirty="0">
                <a:solidFill>
                  <a:schemeClr val="tx1">
                    <a:lumMod val="85000"/>
                    <a:lumOff val="15000"/>
                  </a:schemeClr>
                </a:solidFill>
                <a:latin typeface="+mn-ea"/>
                <a:cs typeface="+mn-ea"/>
              </a:rPr>
              <a:t>1型糖尿病通常由</a:t>
            </a:r>
            <a:r>
              <a:rPr lang="zh-CN" altLang="en-US" sz="1600" b="1" kern="0" dirty="0">
                <a:solidFill>
                  <a:srgbClr val="FF0000"/>
                </a:solidFill>
                <a:latin typeface="+mn-ea"/>
                <a:cs typeface="+mn-ea"/>
              </a:rPr>
              <a:t>自身免疫</a:t>
            </a:r>
            <a:endParaRPr lang="zh-CN" altLang="en-US" sz="1600" b="1" kern="0" dirty="0">
              <a:solidFill>
                <a:srgbClr val="FF0000"/>
              </a:solidFill>
              <a:latin typeface="+mn-ea"/>
              <a:cs typeface="+mn-ea"/>
            </a:endParaRPr>
          </a:p>
          <a:p>
            <a:pPr algn="ctr">
              <a:lnSpc>
                <a:spcPct val="150000"/>
              </a:lnSpc>
              <a:spcBef>
                <a:spcPct val="0"/>
              </a:spcBef>
              <a:spcAft>
                <a:spcPct val="0"/>
              </a:spcAft>
            </a:pPr>
            <a:r>
              <a:rPr lang="zh-CN" altLang="en-US" sz="1600" b="1" kern="0" dirty="0">
                <a:solidFill>
                  <a:srgbClr val="FF0000"/>
                </a:solidFill>
                <a:latin typeface="+mn-ea"/>
                <a:cs typeface="+mn-ea"/>
              </a:rPr>
              <a:t>系统破坏胰岛β细胞</a:t>
            </a:r>
            <a:endParaRPr lang="zh-CN" altLang="en-US" sz="1600" kern="0" dirty="0">
              <a:solidFill>
                <a:srgbClr val="FF0000"/>
              </a:solidFill>
              <a:latin typeface="+mn-ea"/>
              <a:cs typeface="+mn-ea"/>
            </a:endParaRPr>
          </a:p>
          <a:p>
            <a:pPr algn="ctr">
              <a:lnSpc>
                <a:spcPct val="150000"/>
              </a:lnSpc>
              <a:spcBef>
                <a:spcPct val="0"/>
              </a:spcBef>
              <a:spcAft>
                <a:spcPct val="0"/>
              </a:spcAft>
            </a:pPr>
            <a:r>
              <a:rPr lang="zh-CN" altLang="en-US" sz="1400" kern="0" dirty="0">
                <a:solidFill>
                  <a:schemeClr val="tx1">
                    <a:lumMod val="85000"/>
                    <a:lumOff val="15000"/>
                  </a:schemeClr>
                </a:solidFill>
                <a:latin typeface="+mn-ea"/>
                <a:cs typeface="+mn-ea"/>
              </a:rPr>
              <a:t>引起，患者需终身依赖胰岛素。</a:t>
            </a:r>
            <a:endParaRPr lang="zh-CN" altLang="en-US" sz="1400" kern="0" dirty="0">
              <a:solidFill>
                <a:schemeClr val="tx1">
                  <a:lumMod val="85000"/>
                  <a:lumOff val="15000"/>
                </a:schemeClr>
              </a:solidFill>
              <a:latin typeface="+mn-ea"/>
              <a:cs typeface="+mn-ea"/>
            </a:endParaRPr>
          </a:p>
        </p:txBody>
      </p:sp>
      <p:sp>
        <p:nvSpPr>
          <p:cNvPr id="13" name="矩形 12"/>
          <p:cNvSpPr/>
          <p:nvPr>
            <p:custDataLst>
              <p:tags r:id="rId6"/>
            </p:custDataLst>
          </p:nvPr>
        </p:nvSpPr>
        <p:spPr>
          <a:xfrm>
            <a:off x="1864048" y="4483865"/>
            <a:ext cx="2160245" cy="421000"/>
          </a:xfrm>
          <a:prstGeom prst="rect">
            <a:avLst/>
          </a:prstGeom>
          <a:noFill/>
        </p:spPr>
        <p:txBody>
          <a:bodyPr wrap="square" lIns="0" tIns="0" rIns="0" bIns="0" rtlCol="0" anchor="b">
            <a:noAutofit/>
          </a:bodyPr>
          <a:p>
            <a:pPr algn="ctr">
              <a:spcBef>
                <a:spcPct val="0"/>
              </a:spcBef>
              <a:spcAft>
                <a:spcPct val="0"/>
              </a:spcAft>
            </a:pPr>
            <a:r>
              <a:rPr lang="zh-CN" altLang="en-US" sz="2000" b="1" kern="0">
                <a:solidFill>
                  <a:schemeClr val="accent1"/>
                </a:solidFill>
                <a:latin typeface="+mn-ea"/>
                <a:cs typeface="+mn-ea"/>
              </a:rPr>
              <a:t>1型糖尿病</a:t>
            </a:r>
            <a:endParaRPr lang="zh-CN" altLang="en-US" sz="2000" b="1" kern="0">
              <a:solidFill>
                <a:schemeClr val="accent1"/>
              </a:solidFill>
              <a:latin typeface="+mn-ea"/>
              <a:cs typeface="+mn-ea"/>
            </a:endParaRPr>
          </a:p>
        </p:txBody>
      </p:sp>
      <p:sp>
        <p:nvSpPr>
          <p:cNvPr id="15" name="矩形 14"/>
          <p:cNvSpPr/>
          <p:nvPr>
            <p:custDataLst>
              <p:tags r:id="rId7"/>
            </p:custDataLst>
          </p:nvPr>
        </p:nvSpPr>
        <p:spPr>
          <a:xfrm>
            <a:off x="5103495" y="4940300"/>
            <a:ext cx="2624455" cy="1088390"/>
          </a:xfrm>
          <a:prstGeom prst="rect">
            <a:avLst/>
          </a:prstGeom>
          <a:noFill/>
        </p:spPr>
        <p:txBody>
          <a:bodyPr wrap="square" lIns="0" tIns="0" rIns="0" bIns="0" rtlCol="0" anchor="t" anchorCtr="0">
            <a:noAutofit/>
          </a:bodyPr>
          <a:p>
            <a:pPr algn="ctr">
              <a:lnSpc>
                <a:spcPct val="150000"/>
              </a:lnSpc>
              <a:spcBef>
                <a:spcPct val="0"/>
              </a:spcBef>
              <a:spcAft>
                <a:spcPct val="0"/>
              </a:spcAft>
            </a:pPr>
            <a:r>
              <a:rPr lang="zh-CN" altLang="en-US" sz="1400" kern="0" dirty="0">
                <a:solidFill>
                  <a:schemeClr val="tx1">
                    <a:lumMod val="85000"/>
                    <a:lumOff val="15000"/>
                  </a:schemeClr>
                </a:solidFill>
                <a:latin typeface="+mn-ea"/>
                <a:cs typeface="+mn-ea"/>
              </a:rPr>
              <a:t>2型糖尿病与</a:t>
            </a:r>
            <a:r>
              <a:rPr lang="zh-CN" altLang="en-US" sz="1600" b="1" kern="0" dirty="0">
                <a:solidFill>
                  <a:srgbClr val="FF0000"/>
                </a:solidFill>
                <a:latin typeface="+mn-ea"/>
                <a:cs typeface="+mn-ea"/>
              </a:rPr>
              <a:t>生活方式</a:t>
            </a:r>
            <a:r>
              <a:rPr lang="zh-CN" altLang="en-US" sz="1400" kern="0" dirty="0">
                <a:solidFill>
                  <a:schemeClr val="tx1">
                    <a:lumMod val="85000"/>
                    <a:lumOff val="15000"/>
                  </a:schemeClr>
                </a:solidFill>
                <a:latin typeface="+mn-ea"/>
                <a:cs typeface="+mn-ea"/>
              </a:rPr>
              <a:t>密切相关，</a:t>
            </a:r>
            <a:r>
              <a:rPr lang="zh-CN" altLang="en-US" sz="1600" b="1" kern="0" dirty="0">
                <a:solidFill>
                  <a:srgbClr val="FF0000"/>
                </a:solidFill>
                <a:latin typeface="+mn-ea"/>
                <a:cs typeface="+mn-ea"/>
              </a:rPr>
              <a:t>肥胖和缺乏运动</a:t>
            </a:r>
            <a:r>
              <a:rPr lang="zh-CN" altLang="en-US" sz="1400" kern="0" dirty="0">
                <a:solidFill>
                  <a:schemeClr val="tx1">
                    <a:lumMod val="85000"/>
                    <a:lumOff val="15000"/>
                  </a:schemeClr>
                </a:solidFill>
                <a:latin typeface="+mn-ea"/>
                <a:cs typeface="+mn-ea"/>
              </a:rPr>
              <a:t>是主要诱因，可导致多种并发症。</a:t>
            </a:r>
            <a:endParaRPr lang="zh-CN" altLang="en-US" sz="1400" kern="0" dirty="0">
              <a:solidFill>
                <a:schemeClr val="tx1">
                  <a:lumMod val="85000"/>
                  <a:lumOff val="15000"/>
                </a:schemeClr>
              </a:solidFill>
              <a:latin typeface="+mn-ea"/>
              <a:cs typeface="+mn-ea"/>
            </a:endParaRPr>
          </a:p>
        </p:txBody>
      </p:sp>
      <p:sp>
        <p:nvSpPr>
          <p:cNvPr id="16" name="矩形 15"/>
          <p:cNvSpPr/>
          <p:nvPr>
            <p:custDataLst>
              <p:tags r:id="rId8"/>
            </p:custDataLst>
          </p:nvPr>
        </p:nvSpPr>
        <p:spPr>
          <a:xfrm>
            <a:off x="5220628" y="4483865"/>
            <a:ext cx="2160245" cy="421000"/>
          </a:xfrm>
          <a:prstGeom prst="rect">
            <a:avLst/>
          </a:prstGeom>
          <a:noFill/>
        </p:spPr>
        <p:txBody>
          <a:bodyPr wrap="square" lIns="0" tIns="0" rIns="0" bIns="0" rtlCol="0" anchor="b">
            <a:noAutofit/>
          </a:bodyPr>
          <a:p>
            <a:pPr algn="ctr">
              <a:spcBef>
                <a:spcPct val="0"/>
              </a:spcBef>
              <a:spcAft>
                <a:spcPct val="0"/>
              </a:spcAft>
            </a:pPr>
            <a:r>
              <a:rPr lang="zh-CN" altLang="en-US" sz="2000" b="1" kern="0" dirty="0">
                <a:solidFill>
                  <a:schemeClr val="accent1"/>
                </a:solidFill>
                <a:latin typeface="+mn-ea"/>
                <a:cs typeface="+mn-ea"/>
              </a:rPr>
              <a:t>2型糖尿病</a:t>
            </a:r>
            <a:endParaRPr lang="zh-CN" altLang="en-US" sz="2000" b="1" kern="0" dirty="0">
              <a:solidFill>
                <a:schemeClr val="accent1"/>
              </a:solidFill>
              <a:latin typeface="+mn-ea"/>
              <a:cs typeface="+mn-ea"/>
            </a:endParaRPr>
          </a:p>
        </p:txBody>
      </p:sp>
      <p:pic>
        <p:nvPicPr>
          <p:cNvPr id="2" name="图片 1" descr="/data/temp/4a7c5533-f8d2-11ef-b136-0275c7b16a7e.jpg4a7c5533-f8d2-11ef-b136-0275c7b16a7e"/>
          <p:cNvPicPr>
            <a:picLocks noChangeAspect="1"/>
          </p:cNvPicPr>
          <p:nvPr>
            <p:custDataLst>
              <p:tags r:id="rId9"/>
            </p:custDataLst>
          </p:nvPr>
        </p:nvPicPr>
        <p:blipFill rotWithShape="1">
          <a:blip r:embed="rId10"/>
          <a:srcRect l="14605" r="14605"/>
          <a:stretch>
            <a:fillRect/>
          </a:stretch>
        </p:blipFill>
        <p:spPr>
          <a:xfrm>
            <a:off x="1723931" y="1527049"/>
            <a:ext cx="2593055" cy="2766634"/>
          </a:xfrm>
          <a:custGeom>
            <a:avLst/>
            <a:gdLst>
              <a:gd name="connsiteX0" fmla="*/ 1241500 w 2483399"/>
              <a:gd name="connsiteY0" fmla="*/ 0 h 2649637"/>
              <a:gd name="connsiteX1" fmla="*/ 1241502 w 2483399"/>
              <a:gd name="connsiteY1" fmla="*/ 0 h 2649637"/>
              <a:gd name="connsiteX2" fmla="*/ 1281827 w 2483399"/>
              <a:gd name="connsiteY2" fmla="*/ 4783 h 2649637"/>
              <a:gd name="connsiteX3" fmla="*/ 1321025 w 2483399"/>
              <a:gd name="connsiteY3" fmla="*/ 19130 h 2649637"/>
              <a:gd name="connsiteX4" fmla="*/ 2385119 w 2483399"/>
              <a:gd name="connsiteY4" fmla="*/ 551178 h 2649637"/>
              <a:gd name="connsiteX5" fmla="*/ 2483399 w 2483399"/>
              <a:gd name="connsiteY5" fmla="*/ 710202 h 2649637"/>
              <a:gd name="connsiteX6" fmla="*/ 2483399 w 2483399"/>
              <a:gd name="connsiteY6" fmla="*/ 1939377 h 2649637"/>
              <a:gd name="connsiteX7" fmla="*/ 2385116 w 2483399"/>
              <a:gd name="connsiteY7" fmla="*/ 2098463 h 2649637"/>
              <a:gd name="connsiteX8" fmla="*/ 1321020 w 2483399"/>
              <a:gd name="connsiteY8" fmla="*/ 2630510 h 2649637"/>
              <a:gd name="connsiteX9" fmla="*/ 1161973 w 2483399"/>
              <a:gd name="connsiteY9" fmla="*/ 2630508 h 2649637"/>
              <a:gd name="connsiteX10" fmla="*/ 97878 w 2483399"/>
              <a:gd name="connsiteY10" fmla="*/ 2098461 h 2649637"/>
              <a:gd name="connsiteX11" fmla="*/ 6251 w 2483399"/>
              <a:gd name="connsiteY11" fmla="*/ 1989128 h 2649637"/>
              <a:gd name="connsiteX12" fmla="*/ 0 w 2483399"/>
              <a:gd name="connsiteY12" fmla="*/ 1942433 h 2649637"/>
              <a:gd name="connsiteX13" fmla="*/ 0 w 2483399"/>
              <a:gd name="connsiteY13" fmla="*/ 707266 h 2649637"/>
              <a:gd name="connsiteX14" fmla="*/ 6251 w 2483399"/>
              <a:gd name="connsiteY14" fmla="*/ 660560 h 2649637"/>
              <a:gd name="connsiteX15" fmla="*/ 97882 w 2483399"/>
              <a:gd name="connsiteY15" fmla="*/ 551176 h 2649637"/>
              <a:gd name="connsiteX16" fmla="*/ 1161977 w 2483399"/>
              <a:gd name="connsiteY16" fmla="*/ 19128 h 2649637"/>
              <a:gd name="connsiteX17" fmla="*/ 1201175 w 2483399"/>
              <a:gd name="connsiteY17" fmla="*/ 4781 h 264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83399" h="2649637">
                <a:moveTo>
                  <a:pt x="1241500" y="0"/>
                </a:moveTo>
                <a:lnTo>
                  <a:pt x="1241502" y="0"/>
                </a:lnTo>
                <a:lnTo>
                  <a:pt x="1281827" y="4783"/>
                </a:lnTo>
                <a:cubicBezTo>
                  <a:pt x="1295144" y="7971"/>
                  <a:pt x="1308273" y="12754"/>
                  <a:pt x="1321025" y="19130"/>
                </a:cubicBezTo>
                <a:cubicBezTo>
                  <a:pt x="1372034" y="44635"/>
                  <a:pt x="2323220" y="520228"/>
                  <a:pt x="2385119" y="551178"/>
                </a:cubicBezTo>
                <a:cubicBezTo>
                  <a:pt x="2447019" y="582128"/>
                  <a:pt x="2483399" y="640996"/>
                  <a:pt x="2483399" y="710202"/>
                </a:cubicBezTo>
                <a:cubicBezTo>
                  <a:pt x="2483399" y="779408"/>
                  <a:pt x="2483399" y="1870171"/>
                  <a:pt x="2483399" y="1939377"/>
                </a:cubicBezTo>
                <a:cubicBezTo>
                  <a:pt x="2483399" y="2008583"/>
                  <a:pt x="2447016" y="2067513"/>
                  <a:pt x="2385116" y="2098463"/>
                </a:cubicBezTo>
                <a:cubicBezTo>
                  <a:pt x="2323216" y="2129413"/>
                  <a:pt x="1372030" y="2605005"/>
                  <a:pt x="1321020" y="2630510"/>
                </a:cubicBezTo>
                <a:cubicBezTo>
                  <a:pt x="1270011" y="2656015"/>
                  <a:pt x="1212983" y="2656012"/>
                  <a:pt x="1161973" y="2630508"/>
                </a:cubicBezTo>
                <a:cubicBezTo>
                  <a:pt x="1110964" y="2605002"/>
                  <a:pt x="159778" y="2129409"/>
                  <a:pt x="97878" y="2098461"/>
                </a:cubicBezTo>
                <a:cubicBezTo>
                  <a:pt x="51453" y="2075248"/>
                  <a:pt x="19384" y="2036331"/>
                  <a:pt x="6251" y="1989128"/>
                </a:cubicBezTo>
                <a:lnTo>
                  <a:pt x="0" y="1942433"/>
                </a:lnTo>
                <a:lnTo>
                  <a:pt x="0" y="707266"/>
                </a:lnTo>
                <a:lnTo>
                  <a:pt x="6251" y="660560"/>
                </a:lnTo>
                <a:cubicBezTo>
                  <a:pt x="19386" y="613339"/>
                  <a:pt x="51458" y="574388"/>
                  <a:pt x="97882" y="551176"/>
                </a:cubicBezTo>
                <a:cubicBezTo>
                  <a:pt x="159782" y="520225"/>
                  <a:pt x="1110967" y="44632"/>
                  <a:pt x="1161977" y="19128"/>
                </a:cubicBezTo>
                <a:cubicBezTo>
                  <a:pt x="1174730" y="12752"/>
                  <a:pt x="1187858" y="7969"/>
                  <a:pt x="1201175" y="4781"/>
                </a:cubicBezTo>
                <a:close/>
              </a:path>
            </a:pathLst>
          </a:custGeom>
          <a:solidFill>
            <a:schemeClr val="accent1">
              <a:alpha val="50000"/>
            </a:schemeClr>
          </a:solidFill>
          <a:ln w="3175" cap="flat" cmpd="sng" algn="ctr">
            <a:solidFill>
              <a:schemeClr val="tx1">
                <a:lumMod val="40000"/>
                <a:lumOff val="60000"/>
                <a:alpha val="20000"/>
              </a:schemeClr>
            </a:solidFill>
            <a:prstDash val="solid"/>
            <a:round/>
            <a:headEnd type="none" w="med" len="med"/>
            <a:tailEnd type="none" w="med" len="med"/>
          </a:ln>
        </p:spPr>
      </p:pic>
      <p:pic>
        <p:nvPicPr>
          <p:cNvPr id="5" name="图片 4" descr="/data/temp/80d5b8b6-f8d0-11ef-85d8-022e93133fcd.jpg80d5b8b6-f8d0-11ef-85d8-022e93133fcd"/>
          <p:cNvPicPr>
            <a:picLocks noChangeAspect="1"/>
          </p:cNvPicPr>
          <p:nvPr>
            <p:custDataLst>
              <p:tags r:id="rId11"/>
            </p:custDataLst>
          </p:nvPr>
        </p:nvPicPr>
        <p:blipFill>
          <a:blip r:embed="rId12"/>
          <a:srcRect l="14711" r="14711"/>
          <a:stretch>
            <a:fillRect/>
          </a:stretch>
        </p:blipFill>
        <p:spPr>
          <a:xfrm>
            <a:off x="8905439" y="1362905"/>
            <a:ext cx="3277671" cy="4644000"/>
          </a:xfrm>
          <a:prstGeom prst="round1Rect">
            <a:avLst>
              <a:gd name="adj" fmla="val 39814"/>
            </a:avLst>
          </a:prstGeom>
          <a:ln w="9525" cap="flat" cmpd="sng" algn="ctr">
            <a:solidFill>
              <a:schemeClr val="accent1">
                <a:lumMod val="100000"/>
                <a:alpha val="28000"/>
              </a:schemeClr>
            </a:solidFill>
            <a:prstDash val="solid"/>
            <a:round/>
            <a:headEnd type="none" w="med" len="med"/>
            <a:tailEnd type="none" w="med" len="med"/>
          </a:ln>
          <a:effectLst>
            <a:outerShdw blurRad="203200" dist="38100" dir="2700000" algn="tl" rotWithShape="0">
              <a:schemeClr val="accent1">
                <a:alpha val="60000"/>
              </a:schemeClr>
            </a:outerShdw>
          </a:effectLst>
        </p:spPr>
      </p:pic>
    </p:spTree>
    <p:custDataLst>
      <p:tags r:id="rId13"/>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alphaModFix amt="75000"/>
          </a:blip>
          <a:stretch>
            <a:fillRect l="-1000"/>
          </a:stretch>
        </a:blipFill>
        <a:effectLst/>
      </p:bgPr>
    </p:bg>
    <p:spTree>
      <p:nvGrpSpPr>
        <p:cNvPr id="1" name=""/>
        <p:cNvGrpSpPr/>
        <p:nvPr/>
      </p:nvGrpSpPr>
      <p:grpSpPr>
        <a:xfrm>
          <a:off x="0" y="0"/>
          <a:ext cx="0" cy="0"/>
          <a:chOff x="0" y="0"/>
          <a:chExt cx="0" cy="0"/>
        </a:xfrm>
      </p:grpSpPr>
      <p:sp>
        <p:nvSpPr>
          <p:cNvPr id="12" name="标题 11"/>
          <p:cNvSpPr>
            <a:spLocks noGrp="1"/>
          </p:cNvSpPr>
          <p:nvPr>
            <p:ph type="title"/>
            <p:custDataLst>
              <p:tags r:id="rId2"/>
            </p:custDataLst>
          </p:nvPr>
        </p:nvSpPr>
        <p:spPr>
          <a:xfrm>
            <a:off x="647135" y="934155"/>
            <a:ext cx="10969200" cy="705600"/>
          </a:xfrm>
        </p:spPr>
        <p:txBody>
          <a:bodyPr/>
          <a:lstStyle/>
          <a:p>
            <a:r>
              <a:rPr lang="zh-CN" altLang="en-US"/>
              <a:t>人体血糖调节</a:t>
            </a:r>
            <a:r>
              <a:rPr lang="zh-CN" altLang="en-US"/>
              <a:t>机制</a:t>
            </a:r>
            <a:endParaRPr lang="zh-CN" altLang="en-US"/>
          </a:p>
        </p:txBody>
      </p:sp>
      <p:sp>
        <p:nvSpPr>
          <p:cNvPr id="10" name="文本框 9"/>
          <p:cNvSpPr txBox="1"/>
          <p:nvPr/>
        </p:nvSpPr>
        <p:spPr>
          <a:xfrm>
            <a:off x="647065" y="1751330"/>
            <a:ext cx="5384165" cy="368300"/>
          </a:xfrm>
          <a:prstGeom prst="rect">
            <a:avLst/>
          </a:prstGeom>
          <a:noFill/>
        </p:spPr>
        <p:txBody>
          <a:bodyPr wrap="square" rtlCol="0">
            <a:spAutoFit/>
          </a:bodyPr>
          <a:p>
            <a:pPr algn="ctr"/>
            <a:r>
              <a:rPr lang="en-US" altLang="zh-CN">
                <a:solidFill>
                  <a:schemeClr val="tx1"/>
                </a:solidFill>
              </a:rPr>
              <a:t>1.</a:t>
            </a:r>
            <a:r>
              <a:rPr lang="zh-CN" altLang="en-US">
                <a:solidFill>
                  <a:schemeClr val="tx1"/>
                </a:solidFill>
              </a:rPr>
              <a:t>进食后，</a:t>
            </a:r>
            <a:r>
              <a:rPr lang="zh-CN" altLang="en-US" b="1">
                <a:solidFill>
                  <a:srgbClr val="FF0000"/>
                </a:solidFill>
              </a:rPr>
              <a:t>葡萄糖</a:t>
            </a:r>
            <a:r>
              <a:rPr lang="zh-CN" altLang="en-US">
                <a:solidFill>
                  <a:schemeClr val="tx1"/>
                </a:solidFill>
              </a:rPr>
              <a:t>随消化系统吸收</a:t>
            </a:r>
            <a:r>
              <a:rPr lang="zh-CN" altLang="en-US" b="1">
                <a:solidFill>
                  <a:srgbClr val="FF0000"/>
                </a:solidFill>
              </a:rPr>
              <a:t>入血</a:t>
            </a:r>
            <a:r>
              <a:rPr lang="zh-CN" altLang="en-US">
                <a:solidFill>
                  <a:schemeClr val="tx1"/>
                </a:solidFill>
              </a:rPr>
              <a:t>，血糖升高</a:t>
            </a:r>
            <a:endParaRPr lang="zh-CN" altLang="en-US">
              <a:solidFill>
                <a:schemeClr val="tx1"/>
              </a:solidFill>
            </a:endParaRPr>
          </a:p>
        </p:txBody>
      </p:sp>
      <p:sp>
        <p:nvSpPr>
          <p:cNvPr id="11" name="右箭头 10"/>
          <p:cNvSpPr/>
          <p:nvPr/>
        </p:nvSpPr>
        <p:spPr>
          <a:xfrm rot="5400000">
            <a:off x="3050540" y="2212340"/>
            <a:ext cx="446405" cy="244475"/>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文本框 12"/>
          <p:cNvSpPr txBox="1"/>
          <p:nvPr/>
        </p:nvSpPr>
        <p:spPr>
          <a:xfrm>
            <a:off x="212725" y="2618105"/>
            <a:ext cx="7078345" cy="368300"/>
          </a:xfrm>
          <a:prstGeom prst="rect">
            <a:avLst/>
          </a:prstGeom>
          <a:noFill/>
        </p:spPr>
        <p:txBody>
          <a:bodyPr wrap="square" rtlCol="0">
            <a:spAutoFit/>
          </a:bodyPr>
          <a:p>
            <a:pPr algn="ctr"/>
            <a:r>
              <a:rPr lang="en-US" altLang="zh-CN">
                <a:solidFill>
                  <a:schemeClr val="tx1"/>
                </a:solidFill>
              </a:rPr>
              <a:t>2.</a:t>
            </a:r>
            <a:r>
              <a:rPr lang="zh-CN" altLang="en-US">
                <a:solidFill>
                  <a:schemeClr val="tx1"/>
                </a:solidFill>
              </a:rPr>
              <a:t>血糖升高的信息传入大脑，</a:t>
            </a:r>
            <a:r>
              <a:rPr lang="zh-CN" altLang="en-US" b="1">
                <a:solidFill>
                  <a:srgbClr val="FF0000"/>
                </a:solidFill>
              </a:rPr>
              <a:t>大脑发出指令</a:t>
            </a:r>
            <a:r>
              <a:rPr lang="zh-CN" altLang="en-US">
                <a:solidFill>
                  <a:schemeClr val="tx1"/>
                </a:solidFill>
              </a:rPr>
              <a:t>，开始指挥身体降低血糖</a:t>
            </a:r>
            <a:endParaRPr lang="zh-CN" altLang="en-US">
              <a:solidFill>
                <a:schemeClr val="tx1"/>
              </a:solidFill>
            </a:endParaRPr>
          </a:p>
        </p:txBody>
      </p:sp>
      <p:pic>
        <p:nvPicPr>
          <p:cNvPr id="14" name="图片 13"/>
          <p:cNvPicPr/>
          <p:nvPr/>
        </p:nvPicPr>
        <p:blipFill>
          <a:blip r:embed="rId3"/>
          <a:stretch>
            <a:fillRect/>
          </a:stretch>
        </p:blipFill>
        <p:spPr>
          <a:xfrm>
            <a:off x="7828915" y="2051050"/>
            <a:ext cx="4261485" cy="3493135"/>
          </a:xfrm>
          <a:prstGeom prst="rect">
            <a:avLst/>
          </a:prstGeom>
        </p:spPr>
      </p:pic>
      <p:sp>
        <p:nvSpPr>
          <p:cNvPr id="15" name="右箭头 14"/>
          <p:cNvSpPr/>
          <p:nvPr/>
        </p:nvSpPr>
        <p:spPr>
          <a:xfrm rot="5400000">
            <a:off x="3050540" y="3180080"/>
            <a:ext cx="446405" cy="244475"/>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文本框 15"/>
          <p:cNvSpPr txBox="1"/>
          <p:nvPr/>
        </p:nvSpPr>
        <p:spPr>
          <a:xfrm>
            <a:off x="187325" y="3597275"/>
            <a:ext cx="6840855" cy="368300"/>
          </a:xfrm>
          <a:prstGeom prst="rect">
            <a:avLst/>
          </a:prstGeom>
          <a:noFill/>
        </p:spPr>
        <p:txBody>
          <a:bodyPr wrap="square" rtlCol="0">
            <a:spAutoFit/>
          </a:bodyPr>
          <a:p>
            <a:pPr algn="ctr"/>
            <a:r>
              <a:rPr lang="en-US" altLang="zh-CN">
                <a:solidFill>
                  <a:schemeClr val="tx1"/>
                </a:solidFill>
              </a:rPr>
              <a:t>3.</a:t>
            </a:r>
            <a:r>
              <a:rPr lang="zh-CN" altLang="en-US">
                <a:solidFill>
                  <a:schemeClr val="tx1"/>
                </a:solidFill>
              </a:rPr>
              <a:t>指令到达胰腺，其中的</a:t>
            </a:r>
            <a:r>
              <a:rPr lang="zh-CN" altLang="en-US" b="1">
                <a:solidFill>
                  <a:srgbClr val="FF0000"/>
                </a:solidFill>
              </a:rPr>
              <a:t>胰岛β细胞</a:t>
            </a:r>
            <a:r>
              <a:rPr lang="zh-CN" altLang="en-US">
                <a:solidFill>
                  <a:schemeClr val="tx1"/>
                </a:solidFill>
              </a:rPr>
              <a:t>开始产生分泌</a:t>
            </a:r>
            <a:r>
              <a:rPr lang="zh-CN" altLang="en-US" b="1">
                <a:solidFill>
                  <a:srgbClr val="FF0000"/>
                </a:solidFill>
              </a:rPr>
              <a:t>胰岛素</a:t>
            </a:r>
            <a:endParaRPr lang="zh-CN" altLang="en-US">
              <a:solidFill>
                <a:schemeClr val="tx1"/>
              </a:solidFill>
            </a:endParaRPr>
          </a:p>
        </p:txBody>
      </p:sp>
      <p:sp>
        <p:nvSpPr>
          <p:cNvPr id="17" name="右箭头 16"/>
          <p:cNvSpPr/>
          <p:nvPr/>
        </p:nvSpPr>
        <p:spPr>
          <a:xfrm rot="5400000">
            <a:off x="3050540" y="4154805"/>
            <a:ext cx="446405" cy="244475"/>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文本框 17"/>
          <p:cNvSpPr txBox="1"/>
          <p:nvPr/>
        </p:nvSpPr>
        <p:spPr>
          <a:xfrm>
            <a:off x="287020" y="4566285"/>
            <a:ext cx="7078345" cy="368300"/>
          </a:xfrm>
          <a:prstGeom prst="rect">
            <a:avLst/>
          </a:prstGeom>
          <a:noFill/>
        </p:spPr>
        <p:txBody>
          <a:bodyPr wrap="square" rtlCol="0">
            <a:spAutoFit/>
          </a:bodyPr>
          <a:p>
            <a:pPr algn="ctr"/>
            <a:r>
              <a:rPr lang="en-US" altLang="zh-CN">
                <a:solidFill>
                  <a:schemeClr val="tx1"/>
                </a:solidFill>
              </a:rPr>
              <a:t>4.</a:t>
            </a:r>
            <a:r>
              <a:rPr lang="zh-CN" altLang="en-US">
                <a:solidFill>
                  <a:schemeClr val="tx1"/>
                </a:solidFill>
              </a:rPr>
              <a:t>胰岛素作用于身体其他</a:t>
            </a:r>
            <a:r>
              <a:rPr lang="zh-CN" altLang="en-US" b="1">
                <a:solidFill>
                  <a:srgbClr val="FF0000"/>
                </a:solidFill>
              </a:rPr>
              <a:t>组织细胞</a:t>
            </a:r>
            <a:r>
              <a:rPr lang="zh-CN" altLang="en-US">
                <a:solidFill>
                  <a:schemeClr val="tx1"/>
                </a:solidFill>
              </a:rPr>
              <a:t>，促进它们</a:t>
            </a:r>
            <a:r>
              <a:rPr lang="zh-CN" altLang="en-US" b="1">
                <a:solidFill>
                  <a:srgbClr val="FF0000"/>
                </a:solidFill>
              </a:rPr>
              <a:t>吸收</a:t>
            </a:r>
            <a:r>
              <a:rPr lang="zh-CN" altLang="en-US">
                <a:solidFill>
                  <a:schemeClr val="tx1"/>
                </a:solidFill>
              </a:rPr>
              <a:t>血液中的</a:t>
            </a:r>
            <a:r>
              <a:rPr lang="zh-CN" altLang="en-US" b="1">
                <a:solidFill>
                  <a:srgbClr val="FF0000"/>
                </a:solidFill>
              </a:rPr>
              <a:t>葡萄糖</a:t>
            </a:r>
            <a:endParaRPr lang="zh-CN" altLang="en-US" b="1">
              <a:solidFill>
                <a:srgbClr val="FF0000"/>
              </a:solidFill>
            </a:endParaRPr>
          </a:p>
        </p:txBody>
      </p:sp>
      <p:sp>
        <p:nvSpPr>
          <p:cNvPr id="19" name="右箭头 18"/>
          <p:cNvSpPr/>
          <p:nvPr/>
        </p:nvSpPr>
        <p:spPr>
          <a:xfrm rot="5400000">
            <a:off x="3050540" y="5173345"/>
            <a:ext cx="446405" cy="244475"/>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文本框 19"/>
          <p:cNvSpPr txBox="1"/>
          <p:nvPr/>
        </p:nvSpPr>
        <p:spPr>
          <a:xfrm>
            <a:off x="2604770" y="5612130"/>
            <a:ext cx="1596390" cy="368300"/>
          </a:xfrm>
          <a:prstGeom prst="rect">
            <a:avLst/>
          </a:prstGeom>
          <a:noFill/>
        </p:spPr>
        <p:txBody>
          <a:bodyPr wrap="square" rtlCol="0">
            <a:spAutoFit/>
          </a:bodyPr>
          <a:p>
            <a:r>
              <a:rPr lang="en-US" altLang="zh-CN">
                <a:solidFill>
                  <a:schemeClr val="tx1"/>
                </a:solidFill>
              </a:rPr>
              <a:t>5.</a:t>
            </a:r>
            <a:r>
              <a:rPr lang="zh-CN" altLang="en-US" b="1">
                <a:solidFill>
                  <a:srgbClr val="FF0000"/>
                </a:solidFill>
              </a:rPr>
              <a:t>血糖降低</a:t>
            </a:r>
            <a:endParaRPr lang="zh-CN" altLang="en-US">
              <a:solidFill>
                <a:schemeClr val="tx1"/>
              </a:solidFill>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3" grpId="0"/>
      <p:bldP spid="11" grpId="1" animBg="1"/>
      <p:bldP spid="13" grpId="1"/>
      <p:bldP spid="15" grpId="0" bldLvl="0" animBg="1"/>
      <p:bldP spid="16" grpId="0"/>
      <p:bldP spid="15" grpId="1" animBg="1"/>
      <p:bldP spid="16" grpId="1"/>
      <p:bldP spid="17" grpId="0" bldLvl="0" animBg="1"/>
      <p:bldP spid="18" grpId="0"/>
      <p:bldP spid="17" grpId="1" animBg="1"/>
      <p:bldP spid="18" grpId="1"/>
      <p:bldP spid="19" grpId="0" bldLvl="0" animBg="1"/>
      <p:bldP spid="20" grpId="0"/>
      <p:bldP spid="19" grpId="1" animBg="1"/>
      <p:bldP spid="20" grpId="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alphaModFix amt="75000"/>
          </a:blip>
          <a:stretch>
            <a:fillRect l="-1000"/>
          </a:stretch>
        </a:blipFill>
        <a:effectLst/>
      </p:bgPr>
    </p:bg>
    <p:spTree>
      <p:nvGrpSpPr>
        <p:cNvPr id="1" name=""/>
        <p:cNvGrpSpPr/>
        <p:nvPr/>
      </p:nvGrpSpPr>
      <p:grpSpPr>
        <a:xfrm>
          <a:off x="0" y="0"/>
          <a:ext cx="0" cy="0"/>
          <a:chOff x="0" y="0"/>
          <a:chExt cx="0" cy="0"/>
        </a:xfrm>
      </p:grpSpPr>
      <p:pic>
        <p:nvPicPr>
          <p:cNvPr id="6" name="图片 5" descr="/data/temp/4b68df77-f8d2-11ef-b136-0275c7b16a7e.jpg4b68df77-f8d2-11ef-b136-0275c7b16a7e"/>
          <p:cNvPicPr>
            <a:picLocks noChangeAspect="1"/>
          </p:cNvPicPr>
          <p:nvPr>
            <p:custDataLst>
              <p:tags r:id="rId2"/>
            </p:custDataLst>
          </p:nvPr>
        </p:nvPicPr>
        <p:blipFill rotWithShape="1">
          <a:blip r:embed="rId3"/>
          <a:srcRect l="2819" r="14643"/>
          <a:stretch>
            <a:fillRect/>
          </a:stretch>
        </p:blipFill>
        <p:spPr>
          <a:xfrm>
            <a:off x="0" y="-635"/>
            <a:ext cx="5540375" cy="6858635"/>
          </a:xfrm>
          <a:custGeom>
            <a:avLst/>
            <a:gdLst>
              <a:gd name="connsiteX0" fmla="*/ 0 w 5313759"/>
              <a:gd name="connsiteY0" fmla="*/ 0 h 6858000"/>
              <a:gd name="connsiteX1" fmla="*/ 5313759 w 5313759"/>
              <a:gd name="connsiteY1" fmla="*/ 0 h 6858000"/>
              <a:gd name="connsiteX2" fmla="*/ 5313759 w 5313759"/>
              <a:gd name="connsiteY2" fmla="*/ 6858000 h 6858000"/>
              <a:gd name="connsiteX3" fmla="*/ 0 w 531375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313759" h="6858000">
                <a:moveTo>
                  <a:pt x="0" y="0"/>
                </a:moveTo>
                <a:lnTo>
                  <a:pt x="5313759" y="0"/>
                </a:lnTo>
                <a:lnTo>
                  <a:pt x="5313759" y="6858000"/>
                </a:lnTo>
                <a:lnTo>
                  <a:pt x="0" y="6858000"/>
                </a:lnTo>
                <a:close/>
              </a:path>
            </a:pathLst>
          </a:custGeom>
          <a:ln w="9525" cap="flat" cmpd="sng" algn="ctr">
            <a:solidFill>
              <a:schemeClr val="dk1">
                <a:lumMod val="40000"/>
                <a:lumOff val="60000"/>
                <a:alpha val="50000"/>
              </a:schemeClr>
            </a:solidFill>
            <a:prstDash val="solid"/>
            <a:round/>
            <a:headEnd type="none" w="med" len="med"/>
            <a:tailEnd type="none" w="med" len="med"/>
          </a:ln>
        </p:spPr>
      </p:pic>
      <p:sp>
        <p:nvSpPr>
          <p:cNvPr id="12" name="标题 11"/>
          <p:cNvSpPr>
            <a:spLocks noGrp="1"/>
          </p:cNvSpPr>
          <p:nvPr>
            <p:custDataLst>
              <p:tags r:id="rId4"/>
            </p:custDataLst>
          </p:nvPr>
        </p:nvSpPr>
        <p:spPr>
          <a:xfrm>
            <a:off x="75565" y="635"/>
            <a:ext cx="6692900" cy="607695"/>
          </a:xfrm>
          <a:prstGeom prst="rect">
            <a:avLst/>
          </a:prstGeom>
        </p:spPr>
        <p:txBody>
          <a:bodyPr vert="horz" wrap="square" lIns="0" tIns="0" rIns="0" bIns="0" rtlCol="0" anchor="b">
            <a:normAutofit/>
          </a:bodyPr>
          <a:lstStyle>
            <a:lvl1pPr algn="l" defTabSz="914400" rtl="0" eaLnBrk="1" latinLnBrk="0" hangingPunct="1">
              <a:lnSpc>
                <a:spcPct val="100000"/>
              </a:lnSpc>
              <a:spcBef>
                <a:spcPct val="0"/>
              </a:spcBef>
              <a:buNone/>
              <a:defRPr sz="3200" b="1" kern="1200">
                <a:solidFill>
                  <a:schemeClr val="tx1">
                    <a:lumMod val="75000"/>
                    <a:lumOff val="25000"/>
                  </a:schemeClr>
                </a:solidFill>
                <a:latin typeface="+mj-lt"/>
                <a:ea typeface="+mj-lt"/>
                <a:cs typeface="微软雅黑" panose="020B0503020204020204" charset="-122"/>
              </a:defRPr>
            </a:lvl1pPr>
          </a:lstStyle>
          <a:p>
            <a:r>
              <a:rPr lang="zh-CN" altLang="en-US">
                <a:solidFill>
                  <a:schemeClr val="tx1"/>
                </a:solidFill>
                <a:latin typeface="微软雅黑" panose="020B0503020204020204" charset="-122"/>
                <a:ea typeface="微软雅黑" panose="020B0503020204020204" charset="-122"/>
              </a:rPr>
              <a:t>糖尿病的危害</a:t>
            </a:r>
            <a:endParaRPr lang="zh-CN" altLang="en-US">
              <a:solidFill>
                <a:schemeClr val="tx1"/>
              </a:solidFill>
              <a:latin typeface="微软雅黑" panose="020B0503020204020204" charset="-122"/>
              <a:ea typeface="微软雅黑" panose="020B0503020204020204" charset="-122"/>
            </a:endParaRPr>
          </a:p>
        </p:txBody>
      </p:sp>
      <p:sp>
        <p:nvSpPr>
          <p:cNvPr id="9" name="矩形 8"/>
          <p:cNvSpPr/>
          <p:nvPr>
            <p:custDataLst>
              <p:tags r:id="rId5"/>
            </p:custDataLst>
          </p:nvPr>
        </p:nvSpPr>
        <p:spPr>
          <a:xfrm>
            <a:off x="7571105" y="723265"/>
            <a:ext cx="2160270" cy="707390"/>
          </a:xfrm>
          <a:prstGeom prst="rect">
            <a:avLst/>
          </a:prstGeom>
          <a:ln>
            <a:noFill/>
            <a:prstDash val="sysDash"/>
          </a:ln>
        </p:spPr>
        <p:txBody>
          <a:bodyPr vert="horz" wrap="square" lIns="0" tIns="0" rIns="0" bIns="0" rtlCol="0">
            <a:noAutofit/>
          </a:bodyPr>
          <a:p>
            <a:pPr>
              <a:lnSpc>
                <a:spcPct val="150000"/>
              </a:lnSpc>
              <a:spcBef>
                <a:spcPct val="0"/>
              </a:spcBef>
              <a:spcAft>
                <a:spcPct val="0"/>
              </a:spcAft>
            </a:pPr>
            <a:r>
              <a:rPr lang="zh-CN" altLang="en-US" sz="1400" b="1" kern="0">
                <a:ln>
                  <a:noFill/>
                  <a:prstDash val="sysDot"/>
                </a:ln>
                <a:solidFill>
                  <a:schemeClr val="tx1">
                    <a:lumMod val="85000"/>
                    <a:lumOff val="15000"/>
                  </a:schemeClr>
                </a:solidFill>
                <a:latin typeface="+mn-ea"/>
                <a:cs typeface="+mn-ea"/>
              </a:rPr>
              <a:t>视力模糊、视力减退，</a:t>
            </a:r>
            <a:endParaRPr lang="zh-CN" altLang="en-US" sz="1400" b="1" kern="0">
              <a:ln>
                <a:noFill/>
                <a:prstDash val="sysDot"/>
              </a:ln>
              <a:solidFill>
                <a:schemeClr val="tx1">
                  <a:lumMod val="85000"/>
                  <a:lumOff val="15000"/>
                </a:schemeClr>
              </a:solidFill>
              <a:latin typeface="+mn-ea"/>
              <a:cs typeface="+mn-ea"/>
            </a:endParaRPr>
          </a:p>
          <a:p>
            <a:pPr>
              <a:lnSpc>
                <a:spcPct val="150000"/>
              </a:lnSpc>
              <a:spcBef>
                <a:spcPct val="0"/>
              </a:spcBef>
              <a:spcAft>
                <a:spcPct val="0"/>
              </a:spcAft>
            </a:pPr>
            <a:r>
              <a:rPr lang="zh-CN" altLang="en-US" sz="1400" b="1" kern="0">
                <a:ln>
                  <a:noFill/>
                  <a:prstDash val="sysDot"/>
                </a:ln>
                <a:solidFill>
                  <a:schemeClr val="tx1">
                    <a:lumMod val="85000"/>
                    <a:lumOff val="15000"/>
                  </a:schemeClr>
                </a:solidFill>
                <a:latin typeface="+mn-ea"/>
                <a:cs typeface="+mn-ea"/>
              </a:rPr>
              <a:t>严重时可导致失明。</a:t>
            </a:r>
            <a:endParaRPr lang="zh-CN" altLang="en-US" sz="1400" b="1" kern="0">
              <a:ln>
                <a:noFill/>
                <a:prstDash val="sysDot"/>
              </a:ln>
              <a:solidFill>
                <a:schemeClr val="tx1">
                  <a:lumMod val="85000"/>
                  <a:lumOff val="15000"/>
                </a:schemeClr>
              </a:solidFill>
              <a:latin typeface="+mn-ea"/>
              <a:cs typeface="+mn-ea"/>
            </a:endParaRPr>
          </a:p>
        </p:txBody>
      </p:sp>
      <p:sp>
        <p:nvSpPr>
          <p:cNvPr id="10" name="矩形 9"/>
          <p:cNvSpPr/>
          <p:nvPr>
            <p:custDataLst>
              <p:tags r:id="rId6"/>
            </p:custDataLst>
          </p:nvPr>
        </p:nvSpPr>
        <p:spPr>
          <a:xfrm>
            <a:off x="5606411" y="581963"/>
            <a:ext cx="2159956" cy="591101"/>
          </a:xfrm>
          <a:prstGeom prst="rect">
            <a:avLst/>
          </a:prstGeom>
          <a:noFill/>
        </p:spPr>
        <p:txBody>
          <a:bodyPr wrap="square" lIns="0" tIns="0" rIns="0" bIns="0" rtlCol="0" anchor="b">
            <a:noAutofit/>
          </a:bodyPr>
          <a:p>
            <a:pPr>
              <a:spcBef>
                <a:spcPct val="0"/>
              </a:spcBef>
              <a:spcAft>
                <a:spcPct val="0"/>
              </a:spcAft>
            </a:pPr>
            <a:r>
              <a:rPr lang="zh-CN" altLang="en-US" b="1" kern="0">
                <a:solidFill>
                  <a:schemeClr val="accent1"/>
                </a:solidFill>
                <a:latin typeface="+mn-ea"/>
                <a:cs typeface="+mn-ea"/>
              </a:rPr>
              <a:t>糖尿病视网膜病变</a:t>
            </a:r>
            <a:endParaRPr lang="zh-CN" altLang="en-US" b="1" kern="0">
              <a:solidFill>
                <a:schemeClr val="accent1"/>
              </a:solidFill>
              <a:latin typeface="+mn-ea"/>
              <a:cs typeface="+mn-ea"/>
            </a:endParaRPr>
          </a:p>
        </p:txBody>
      </p:sp>
      <p:pic>
        <p:nvPicPr>
          <p:cNvPr id="39" name="图片 38" descr="/data/temp/4c23c5b8-f8d2-11ef-b6df-2692ba2a1818.jpg4c23c5b8-f8d2-11ef-b6df-2692ba2a1818"/>
          <p:cNvPicPr>
            <a:picLocks noChangeAspect="1"/>
          </p:cNvPicPr>
          <p:nvPr>
            <p:custDataLst>
              <p:tags r:id="rId7"/>
            </p:custDataLst>
          </p:nvPr>
        </p:nvPicPr>
        <p:blipFill rotWithShape="1">
          <a:blip r:embed="rId8"/>
          <a:srcRect l="5392" r="5392"/>
          <a:stretch>
            <a:fillRect/>
          </a:stretch>
        </p:blipFill>
        <p:spPr>
          <a:xfrm>
            <a:off x="9800586" y="350150"/>
            <a:ext cx="2159956" cy="1295974"/>
          </a:xfrm>
          <a:prstGeom prst="rect">
            <a:avLst/>
          </a:prstGeom>
          <a:solidFill>
            <a:schemeClr val="accent1"/>
          </a:solidFill>
          <a:ln>
            <a:solidFill>
              <a:schemeClr val="accent1">
                <a:alpha val="20000"/>
              </a:schemeClr>
            </a:solidFill>
          </a:ln>
        </p:spPr>
      </p:pic>
      <p:sp>
        <p:nvSpPr>
          <p:cNvPr id="16" name="矩形 15"/>
          <p:cNvSpPr/>
          <p:nvPr>
            <p:custDataLst>
              <p:tags r:id="rId9"/>
            </p:custDataLst>
          </p:nvPr>
        </p:nvSpPr>
        <p:spPr>
          <a:xfrm>
            <a:off x="7573010" y="2080895"/>
            <a:ext cx="2160270" cy="671195"/>
          </a:xfrm>
          <a:prstGeom prst="rect">
            <a:avLst/>
          </a:prstGeom>
          <a:ln>
            <a:noFill/>
            <a:prstDash val="sysDash"/>
          </a:ln>
        </p:spPr>
        <p:txBody>
          <a:bodyPr vert="horz" wrap="square" lIns="0" tIns="0" rIns="0" bIns="0" rtlCol="0">
            <a:noAutofit/>
          </a:bodyPr>
          <a:p>
            <a:pPr>
              <a:lnSpc>
                <a:spcPct val="150000"/>
              </a:lnSpc>
              <a:spcBef>
                <a:spcPct val="0"/>
              </a:spcBef>
              <a:spcAft>
                <a:spcPct val="0"/>
              </a:spcAft>
            </a:pPr>
            <a:r>
              <a:rPr lang="zh-CN" altLang="en-US" sz="1400" b="1" kern="0">
                <a:ln>
                  <a:noFill/>
                  <a:prstDash val="sysDot"/>
                </a:ln>
                <a:solidFill>
                  <a:schemeClr val="tx1">
                    <a:lumMod val="85000"/>
                    <a:lumOff val="15000"/>
                  </a:schemeClr>
                </a:solidFill>
                <a:latin typeface="+mn-ea"/>
                <a:cs typeface="+mn-ea"/>
              </a:rPr>
              <a:t>尿蛋白增多、肾功能下降，最终可能导致肾衰竭。</a:t>
            </a:r>
            <a:endParaRPr lang="zh-CN" altLang="en-US" sz="1400" b="1" kern="0">
              <a:ln>
                <a:noFill/>
                <a:prstDash val="sysDot"/>
              </a:ln>
              <a:solidFill>
                <a:schemeClr val="tx1">
                  <a:lumMod val="85000"/>
                  <a:lumOff val="15000"/>
                </a:schemeClr>
              </a:solidFill>
              <a:latin typeface="+mn-ea"/>
              <a:cs typeface="+mn-ea"/>
            </a:endParaRPr>
          </a:p>
        </p:txBody>
      </p:sp>
      <p:sp>
        <p:nvSpPr>
          <p:cNvPr id="17" name="矩形 16"/>
          <p:cNvSpPr/>
          <p:nvPr>
            <p:custDataLst>
              <p:tags r:id="rId10"/>
            </p:custDataLst>
          </p:nvPr>
        </p:nvSpPr>
        <p:spPr>
          <a:xfrm>
            <a:off x="5998845" y="2218055"/>
            <a:ext cx="1346835" cy="396240"/>
          </a:xfrm>
          <a:prstGeom prst="rect">
            <a:avLst/>
          </a:prstGeom>
          <a:noFill/>
        </p:spPr>
        <p:txBody>
          <a:bodyPr wrap="square" lIns="0" tIns="0" rIns="0" bIns="0" rtlCol="0" anchor="b">
            <a:noAutofit/>
          </a:bodyPr>
          <a:p>
            <a:pPr>
              <a:spcBef>
                <a:spcPct val="0"/>
              </a:spcBef>
              <a:spcAft>
                <a:spcPct val="0"/>
              </a:spcAft>
            </a:pPr>
            <a:r>
              <a:rPr lang="zh-CN" altLang="en-US" sz="1700" b="1" kern="0">
                <a:solidFill>
                  <a:schemeClr val="accent1"/>
                </a:solidFill>
                <a:latin typeface="+mn-ea"/>
                <a:cs typeface="+mn-ea"/>
              </a:rPr>
              <a:t>糖尿病肾病</a:t>
            </a:r>
            <a:endParaRPr lang="zh-CN" altLang="en-US" sz="1700" b="1" kern="0">
              <a:solidFill>
                <a:schemeClr val="accent1"/>
              </a:solidFill>
              <a:latin typeface="+mn-ea"/>
              <a:cs typeface="+mn-ea"/>
            </a:endParaRPr>
          </a:p>
        </p:txBody>
      </p:sp>
      <p:pic>
        <p:nvPicPr>
          <p:cNvPr id="40" name="图片 39" descr="/data/temp/4c23c5c1-f8d2-11ef-b6df-2692ba2a1818.jpg4c23c5c1-f8d2-11ef-b6df-2692ba2a1818"/>
          <p:cNvPicPr>
            <a:picLocks noChangeAspect="1"/>
          </p:cNvPicPr>
          <p:nvPr>
            <p:custDataLst>
              <p:tags r:id="rId11"/>
            </p:custDataLst>
          </p:nvPr>
        </p:nvPicPr>
        <p:blipFill rotWithShape="1">
          <a:blip r:embed="rId12"/>
          <a:srcRect t="4260" b="4260"/>
          <a:stretch>
            <a:fillRect/>
          </a:stretch>
        </p:blipFill>
        <p:spPr>
          <a:xfrm>
            <a:off x="9800529" y="1944000"/>
            <a:ext cx="2159956" cy="1295974"/>
          </a:xfrm>
          <a:prstGeom prst="rect">
            <a:avLst/>
          </a:prstGeom>
          <a:solidFill>
            <a:schemeClr val="accent1"/>
          </a:solidFill>
          <a:ln>
            <a:solidFill>
              <a:schemeClr val="accent1">
                <a:alpha val="20000"/>
              </a:schemeClr>
            </a:solidFill>
          </a:ln>
        </p:spPr>
      </p:pic>
      <p:sp>
        <p:nvSpPr>
          <p:cNvPr id="20" name="矩形 19"/>
          <p:cNvSpPr/>
          <p:nvPr>
            <p:custDataLst>
              <p:tags r:id="rId13"/>
            </p:custDataLst>
          </p:nvPr>
        </p:nvSpPr>
        <p:spPr>
          <a:xfrm>
            <a:off x="7571740" y="3660140"/>
            <a:ext cx="2160270" cy="737870"/>
          </a:xfrm>
          <a:prstGeom prst="rect">
            <a:avLst/>
          </a:prstGeom>
          <a:ln>
            <a:noFill/>
            <a:prstDash val="sysDash"/>
          </a:ln>
        </p:spPr>
        <p:txBody>
          <a:bodyPr vert="horz" wrap="square" lIns="0" tIns="0" rIns="0" bIns="0" rtlCol="0">
            <a:noAutofit/>
          </a:bodyPr>
          <a:p>
            <a:pPr>
              <a:lnSpc>
                <a:spcPct val="150000"/>
              </a:lnSpc>
              <a:spcBef>
                <a:spcPct val="0"/>
              </a:spcBef>
              <a:spcAft>
                <a:spcPct val="0"/>
              </a:spcAft>
            </a:pPr>
            <a:r>
              <a:rPr lang="zh-CN" altLang="en-US" sz="1400" b="1" kern="0">
                <a:ln>
                  <a:noFill/>
                  <a:prstDash val="sysDot"/>
                </a:ln>
                <a:solidFill>
                  <a:schemeClr val="tx1">
                    <a:lumMod val="85000"/>
                    <a:lumOff val="15000"/>
                  </a:schemeClr>
                </a:solidFill>
                <a:latin typeface="+mn-ea"/>
                <a:cs typeface="+mn-ea"/>
              </a:rPr>
              <a:t>手脚麻木、刺痛或疼痛，</a:t>
            </a:r>
            <a:endParaRPr lang="zh-CN" altLang="en-US" sz="1400" b="1" kern="0">
              <a:ln>
                <a:noFill/>
                <a:prstDash val="sysDot"/>
              </a:ln>
              <a:solidFill>
                <a:schemeClr val="tx1">
                  <a:lumMod val="85000"/>
                  <a:lumOff val="15000"/>
                </a:schemeClr>
              </a:solidFill>
              <a:latin typeface="+mn-ea"/>
              <a:cs typeface="+mn-ea"/>
            </a:endParaRPr>
          </a:p>
          <a:p>
            <a:pPr>
              <a:lnSpc>
                <a:spcPct val="150000"/>
              </a:lnSpc>
              <a:spcBef>
                <a:spcPct val="0"/>
              </a:spcBef>
              <a:spcAft>
                <a:spcPct val="0"/>
              </a:spcAft>
            </a:pPr>
            <a:r>
              <a:rPr lang="zh-CN" altLang="en-US" sz="1400" b="1" kern="0">
                <a:ln>
                  <a:noFill/>
                  <a:prstDash val="sysDot"/>
                </a:ln>
                <a:solidFill>
                  <a:schemeClr val="tx1">
                    <a:lumMod val="85000"/>
                    <a:lumOff val="15000"/>
                  </a:schemeClr>
                </a:solidFill>
                <a:latin typeface="+mn-ea"/>
                <a:cs typeface="+mn-ea"/>
              </a:rPr>
              <a:t>感觉异常。</a:t>
            </a:r>
            <a:endParaRPr lang="zh-CN" altLang="en-US" sz="1400" b="1" kern="0">
              <a:ln>
                <a:noFill/>
                <a:prstDash val="sysDot"/>
              </a:ln>
              <a:solidFill>
                <a:schemeClr val="tx1">
                  <a:lumMod val="85000"/>
                  <a:lumOff val="15000"/>
                </a:schemeClr>
              </a:solidFill>
              <a:latin typeface="+mn-ea"/>
              <a:cs typeface="+mn-ea"/>
            </a:endParaRPr>
          </a:p>
        </p:txBody>
      </p:sp>
      <p:sp>
        <p:nvSpPr>
          <p:cNvPr id="21" name="矩形 20"/>
          <p:cNvSpPr/>
          <p:nvPr>
            <p:custDataLst>
              <p:tags r:id="rId14"/>
            </p:custDataLst>
          </p:nvPr>
        </p:nvSpPr>
        <p:spPr>
          <a:xfrm>
            <a:off x="5625465" y="3832860"/>
            <a:ext cx="1726565" cy="406400"/>
          </a:xfrm>
          <a:prstGeom prst="rect">
            <a:avLst/>
          </a:prstGeom>
          <a:noFill/>
        </p:spPr>
        <p:txBody>
          <a:bodyPr wrap="square" lIns="0" tIns="0" rIns="0" bIns="0" rtlCol="0" anchor="b">
            <a:noAutofit/>
          </a:bodyPr>
          <a:p>
            <a:pPr>
              <a:spcBef>
                <a:spcPct val="0"/>
              </a:spcBef>
              <a:spcAft>
                <a:spcPct val="0"/>
              </a:spcAft>
            </a:pPr>
            <a:r>
              <a:rPr lang="zh-CN" altLang="en-US" b="1" kern="0">
                <a:solidFill>
                  <a:schemeClr val="accent1"/>
                </a:solidFill>
                <a:latin typeface="+mn-ea"/>
                <a:cs typeface="+mn-ea"/>
              </a:rPr>
              <a:t>糖尿病神经病变</a:t>
            </a:r>
            <a:endParaRPr lang="zh-CN" altLang="en-US" b="1" kern="0">
              <a:solidFill>
                <a:schemeClr val="accent1"/>
              </a:solidFill>
              <a:latin typeface="+mn-ea"/>
              <a:cs typeface="+mn-ea"/>
            </a:endParaRPr>
          </a:p>
        </p:txBody>
      </p:sp>
      <p:pic>
        <p:nvPicPr>
          <p:cNvPr id="41" name="图片 40" descr="/data/temp/4c23c588-f8d2-11ef-b6df-2692ba2a1818.jpg4c23c588-f8d2-11ef-b6df-2692ba2a1818"/>
          <p:cNvPicPr>
            <a:picLocks noChangeAspect="1"/>
          </p:cNvPicPr>
          <p:nvPr>
            <p:custDataLst>
              <p:tags r:id="rId15"/>
            </p:custDataLst>
          </p:nvPr>
        </p:nvPicPr>
        <p:blipFill rotWithShape="1">
          <a:blip r:embed="rId16"/>
          <a:srcRect t="4987" b="4987"/>
          <a:stretch>
            <a:fillRect/>
          </a:stretch>
        </p:blipFill>
        <p:spPr>
          <a:xfrm>
            <a:off x="9794757" y="3537850"/>
            <a:ext cx="2159956" cy="1295974"/>
          </a:xfrm>
          <a:prstGeom prst="rect">
            <a:avLst/>
          </a:prstGeom>
          <a:solidFill>
            <a:schemeClr val="accent1"/>
          </a:solidFill>
          <a:ln>
            <a:solidFill>
              <a:schemeClr val="accent1">
                <a:alpha val="20000"/>
              </a:schemeClr>
            </a:solidFill>
          </a:ln>
        </p:spPr>
      </p:pic>
      <p:sp>
        <p:nvSpPr>
          <p:cNvPr id="24" name="矩形 23"/>
          <p:cNvSpPr/>
          <p:nvPr>
            <p:custDataLst>
              <p:tags r:id="rId17"/>
            </p:custDataLst>
          </p:nvPr>
        </p:nvSpPr>
        <p:spPr>
          <a:xfrm>
            <a:off x="7573010" y="5596255"/>
            <a:ext cx="2160270" cy="370840"/>
          </a:xfrm>
          <a:prstGeom prst="rect">
            <a:avLst/>
          </a:prstGeom>
          <a:ln>
            <a:noFill/>
            <a:prstDash val="sysDash"/>
          </a:ln>
        </p:spPr>
        <p:txBody>
          <a:bodyPr vert="horz" wrap="square" lIns="0" tIns="0" rIns="0" bIns="0" rtlCol="0">
            <a:noAutofit/>
          </a:bodyPr>
          <a:p>
            <a:pPr>
              <a:lnSpc>
                <a:spcPct val="150000"/>
              </a:lnSpc>
              <a:spcBef>
                <a:spcPct val="0"/>
              </a:spcBef>
              <a:spcAft>
                <a:spcPct val="0"/>
              </a:spcAft>
            </a:pPr>
            <a:r>
              <a:rPr lang="zh-CN" altLang="en-US" sz="1400" b="1" kern="0">
                <a:ln>
                  <a:noFill/>
                  <a:prstDash val="sysDot"/>
                </a:ln>
                <a:solidFill>
                  <a:schemeClr val="tx1">
                    <a:lumMod val="85000"/>
                    <a:lumOff val="15000"/>
                  </a:schemeClr>
                </a:solidFill>
                <a:latin typeface="+mn-ea"/>
                <a:cs typeface="+mn-ea"/>
              </a:rPr>
              <a:t>足部感染、溃疡甚至坏疽。</a:t>
            </a:r>
            <a:endParaRPr lang="zh-CN" altLang="en-US" sz="1400" b="1" kern="0">
              <a:ln>
                <a:noFill/>
                <a:prstDash val="sysDot"/>
              </a:ln>
              <a:solidFill>
                <a:schemeClr val="tx1">
                  <a:lumMod val="85000"/>
                  <a:lumOff val="15000"/>
                </a:schemeClr>
              </a:solidFill>
              <a:latin typeface="+mn-ea"/>
              <a:cs typeface="+mn-ea"/>
            </a:endParaRPr>
          </a:p>
        </p:txBody>
      </p:sp>
      <p:sp>
        <p:nvSpPr>
          <p:cNvPr id="25" name="矩形 24"/>
          <p:cNvSpPr/>
          <p:nvPr>
            <p:custDataLst>
              <p:tags r:id="rId18"/>
            </p:custDataLst>
          </p:nvPr>
        </p:nvSpPr>
        <p:spPr>
          <a:xfrm>
            <a:off x="6096000" y="5636895"/>
            <a:ext cx="1093470" cy="308610"/>
          </a:xfrm>
          <a:prstGeom prst="rect">
            <a:avLst/>
          </a:prstGeom>
          <a:noFill/>
        </p:spPr>
        <p:txBody>
          <a:bodyPr wrap="square" lIns="0" tIns="0" rIns="0" bIns="0" rtlCol="0" anchor="b">
            <a:noAutofit/>
          </a:bodyPr>
          <a:p>
            <a:pPr>
              <a:spcBef>
                <a:spcPct val="0"/>
              </a:spcBef>
              <a:spcAft>
                <a:spcPct val="0"/>
              </a:spcAft>
            </a:pPr>
            <a:r>
              <a:rPr lang="zh-CN" altLang="en-US" b="1" kern="0">
                <a:solidFill>
                  <a:schemeClr val="accent1"/>
                </a:solidFill>
                <a:latin typeface="+mn-ea"/>
                <a:cs typeface="+mn-ea"/>
              </a:rPr>
              <a:t>糖尿病足</a:t>
            </a:r>
            <a:endParaRPr lang="zh-CN" altLang="en-US" b="1" kern="0">
              <a:solidFill>
                <a:schemeClr val="accent1"/>
              </a:solidFill>
              <a:latin typeface="+mn-ea"/>
              <a:cs typeface="+mn-ea"/>
            </a:endParaRPr>
          </a:p>
        </p:txBody>
      </p:sp>
      <p:pic>
        <p:nvPicPr>
          <p:cNvPr id="42" name="图片 41" descr="/data/temp/4c23c6d0-f8d2-11ef-b6df-2692ba2a1818.jpg4c23c6d0-f8d2-11ef-b6df-2692ba2a1818"/>
          <p:cNvPicPr>
            <a:picLocks noChangeAspect="1"/>
          </p:cNvPicPr>
          <p:nvPr>
            <p:custDataLst>
              <p:tags r:id="rId19"/>
            </p:custDataLst>
          </p:nvPr>
        </p:nvPicPr>
        <p:blipFill rotWithShape="1">
          <a:blip r:embed="rId20"/>
          <a:srcRect l="147" r="147"/>
          <a:stretch>
            <a:fillRect/>
          </a:stretch>
        </p:blipFill>
        <p:spPr>
          <a:xfrm>
            <a:off x="9794064" y="5225680"/>
            <a:ext cx="2159956" cy="1295974"/>
          </a:xfrm>
          <a:prstGeom prst="rect">
            <a:avLst/>
          </a:prstGeom>
          <a:solidFill>
            <a:schemeClr val="accent1"/>
          </a:solidFill>
          <a:ln>
            <a:solidFill>
              <a:schemeClr val="accent1">
                <a:alpha val="20000"/>
              </a:schemeClr>
            </a:solidFill>
          </a:ln>
        </p:spPr>
      </p:pic>
    </p:spTree>
    <p:custDataLst>
      <p:tags r:id="rId21"/>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alphaModFix amt="75000"/>
          </a:blip>
          <a:stretch>
            <a:fillRect l="-1000"/>
          </a:stretch>
        </a:blipFill>
        <a:effectLst/>
      </p:bgPr>
    </p:bg>
    <p:spTree>
      <p:nvGrpSpPr>
        <p:cNvPr id="1" name=""/>
        <p:cNvGrpSpPr/>
        <p:nvPr/>
      </p:nvGrpSpPr>
      <p:grpSpPr>
        <a:xfrm>
          <a:off x="0" y="0"/>
          <a:ext cx="0" cy="0"/>
          <a:chOff x="0" y="0"/>
          <a:chExt cx="0" cy="0"/>
        </a:xfrm>
      </p:grpSpPr>
      <p:sp>
        <p:nvSpPr>
          <p:cNvPr id="3" name="标题 2"/>
          <p:cNvSpPr>
            <a:spLocks noGrp="1"/>
          </p:cNvSpPr>
          <p:nvPr>
            <p:ph type="title"/>
            <p:custDataLst>
              <p:tags r:id="rId2"/>
            </p:custDataLst>
          </p:nvPr>
        </p:nvSpPr>
        <p:spPr>
          <a:xfrm>
            <a:off x="608400" y="1016705"/>
            <a:ext cx="10969200" cy="705600"/>
          </a:xfrm>
        </p:spPr>
        <p:txBody>
          <a:bodyPr/>
          <a:lstStyle/>
          <a:p>
            <a:r>
              <a:rPr lang="zh-CN" altLang="en-US"/>
              <a:t>一般治疗</a:t>
            </a:r>
            <a:r>
              <a:rPr lang="zh-CN" altLang="en-US"/>
              <a:t>方式</a:t>
            </a:r>
            <a:endParaRPr lang="zh-CN" altLang="en-US"/>
          </a:p>
        </p:txBody>
      </p:sp>
      <p:sp>
        <p:nvSpPr>
          <p:cNvPr id="31" name="圆角矩形 30"/>
          <p:cNvSpPr/>
          <p:nvPr>
            <p:custDataLst>
              <p:tags r:id="rId3"/>
            </p:custDataLst>
          </p:nvPr>
        </p:nvSpPr>
        <p:spPr>
          <a:xfrm>
            <a:off x="1957693" y="1920636"/>
            <a:ext cx="8538048" cy="1324625"/>
          </a:xfrm>
          <a:prstGeom prst="roundRect">
            <a:avLst>
              <a:gd name="adj" fmla="val 19464"/>
            </a:avLst>
          </a:prstGeom>
          <a:gradFill>
            <a:gsLst>
              <a:gs pos="0">
                <a:schemeClr val="accent1">
                  <a:lumMod val="20000"/>
                  <a:lumOff val="80000"/>
                  <a:alpha val="0"/>
                </a:schemeClr>
              </a:gs>
              <a:gs pos="100000">
                <a:schemeClr val="accent1">
                  <a:lumMod val="20000"/>
                  <a:lumOff val="80000"/>
                  <a:alpha val="4400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2000">
              <a:sym typeface="+mn-ea"/>
            </a:endParaRPr>
          </a:p>
        </p:txBody>
      </p:sp>
      <p:sp>
        <p:nvSpPr>
          <p:cNvPr id="66" name="圆角矩形 65"/>
          <p:cNvSpPr/>
          <p:nvPr>
            <p:custDataLst>
              <p:tags r:id="rId4"/>
            </p:custDataLst>
          </p:nvPr>
        </p:nvSpPr>
        <p:spPr>
          <a:xfrm>
            <a:off x="1957693" y="3442579"/>
            <a:ext cx="8538048" cy="1324625"/>
          </a:xfrm>
          <a:prstGeom prst="roundRect">
            <a:avLst>
              <a:gd name="adj" fmla="val 19464"/>
            </a:avLst>
          </a:prstGeom>
          <a:gradFill>
            <a:gsLst>
              <a:gs pos="0">
                <a:schemeClr val="accent1">
                  <a:lumMod val="20000"/>
                  <a:lumOff val="80000"/>
                  <a:alpha val="0"/>
                </a:schemeClr>
              </a:gs>
              <a:gs pos="100000">
                <a:schemeClr val="accent1">
                  <a:lumMod val="20000"/>
                  <a:lumOff val="80000"/>
                  <a:alpha val="4400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600">
              <a:sym typeface="+mn-ea"/>
            </a:endParaRPr>
          </a:p>
        </p:txBody>
      </p:sp>
      <p:sp>
        <p:nvSpPr>
          <p:cNvPr id="4" name="圆角矩形 35"/>
          <p:cNvSpPr/>
          <p:nvPr>
            <p:custDataLst>
              <p:tags r:id="rId5"/>
            </p:custDataLst>
          </p:nvPr>
        </p:nvSpPr>
        <p:spPr>
          <a:xfrm>
            <a:off x="1497646" y="2171205"/>
            <a:ext cx="2649251" cy="822181"/>
          </a:xfrm>
          <a:prstGeom prst="roundRect">
            <a:avLst>
              <a:gd name="adj" fmla="val 15679"/>
            </a:avLst>
          </a:prstGeom>
          <a:solidFill>
            <a:schemeClr val="accent1"/>
          </a:solidFill>
          <a:ln>
            <a:solidFill>
              <a:schemeClr val="accent1">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zh-CN" altLang="en-US" sz="2400" b="1">
                <a:solidFill>
                  <a:schemeClr val="lt1">
                    <a:lumMod val="100000"/>
                  </a:schemeClr>
                </a:solidFill>
                <a:latin typeface="+mn-ea"/>
                <a:cs typeface="+mn-ea"/>
                <a:sym typeface="+mn-ea"/>
              </a:rPr>
              <a:t>饮食治疗</a:t>
            </a:r>
            <a:endParaRPr lang="zh-CN" altLang="en-US" sz="2400" b="1">
              <a:solidFill>
                <a:schemeClr val="lt1">
                  <a:lumMod val="100000"/>
                </a:schemeClr>
              </a:solidFill>
              <a:latin typeface="+mn-ea"/>
              <a:cs typeface="+mn-ea"/>
              <a:sym typeface="+mn-ea"/>
            </a:endParaRPr>
          </a:p>
        </p:txBody>
      </p:sp>
      <p:sp>
        <p:nvSpPr>
          <p:cNvPr id="5" name="圆角矩形 35"/>
          <p:cNvSpPr/>
          <p:nvPr>
            <p:custDataLst>
              <p:tags r:id="rId6"/>
            </p:custDataLst>
          </p:nvPr>
        </p:nvSpPr>
        <p:spPr>
          <a:xfrm>
            <a:off x="1497646" y="3693953"/>
            <a:ext cx="2649251" cy="822181"/>
          </a:xfrm>
          <a:prstGeom prst="roundRect">
            <a:avLst>
              <a:gd name="adj" fmla="val 15679"/>
            </a:avLst>
          </a:prstGeom>
          <a:solidFill>
            <a:schemeClr val="accent1"/>
          </a:solidFill>
          <a:ln>
            <a:solidFill>
              <a:schemeClr val="accent1">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zh-CN" altLang="en-US" sz="2400" b="1">
                <a:solidFill>
                  <a:schemeClr val="lt1">
                    <a:lumMod val="100000"/>
                  </a:schemeClr>
                </a:solidFill>
                <a:latin typeface="+mn-ea"/>
                <a:cs typeface="+mn-ea"/>
                <a:sym typeface="+mn-ea"/>
              </a:rPr>
              <a:t>药物治疗</a:t>
            </a:r>
            <a:endParaRPr lang="zh-CN" altLang="en-US" sz="2400" b="1">
              <a:solidFill>
                <a:schemeClr val="lt1">
                  <a:lumMod val="100000"/>
                </a:schemeClr>
              </a:solidFill>
              <a:latin typeface="+mn-ea"/>
              <a:cs typeface="+mn-ea"/>
              <a:sym typeface="+mn-ea"/>
            </a:endParaRPr>
          </a:p>
        </p:txBody>
      </p:sp>
      <p:sp>
        <p:nvSpPr>
          <p:cNvPr id="7" name="矩形 6"/>
          <p:cNvSpPr/>
          <p:nvPr>
            <p:custDataLst>
              <p:tags r:id="rId7"/>
            </p:custDataLst>
          </p:nvPr>
        </p:nvSpPr>
        <p:spPr>
          <a:xfrm>
            <a:off x="4486746" y="1920636"/>
            <a:ext cx="5907346" cy="1324624"/>
          </a:xfrm>
          <a:prstGeom prst="rect">
            <a:avLst/>
          </a:prstGeom>
          <a:noFill/>
        </p:spPr>
        <p:txBody>
          <a:bodyPr wrap="square" lIns="0" tIns="0" rIns="0" bIns="0" rtlCol="0" anchor="ctr" anchorCtr="0">
            <a:noAutofit/>
          </a:bodyPr>
          <a:p>
            <a:pPr algn="just" fontAlgn="b">
              <a:lnSpc>
                <a:spcPct val="150000"/>
              </a:lnSpc>
              <a:spcBef>
                <a:spcPct val="0"/>
              </a:spcBef>
              <a:spcAft>
                <a:spcPct val="0"/>
              </a:spcAft>
            </a:pPr>
            <a:r>
              <a:rPr lang="zh-CN" altLang="en-US">
                <a:solidFill>
                  <a:schemeClr val="tx1">
                    <a:lumMod val="85000"/>
                    <a:lumOff val="15000"/>
                  </a:schemeClr>
                </a:solidFill>
                <a:latin typeface="+mn-ea"/>
                <a:cs typeface="+mn-ea"/>
              </a:rPr>
              <a:t>控制热量、均衡营养、低糖低脂、定时定量进食</a:t>
            </a:r>
            <a:r>
              <a:rPr lang="zh-CN" altLang="en-US">
                <a:solidFill>
                  <a:schemeClr val="tx1">
                    <a:lumMod val="85000"/>
                    <a:lumOff val="15000"/>
                  </a:schemeClr>
                </a:solidFill>
                <a:latin typeface="+mn-ea"/>
                <a:cs typeface="+mn-ea"/>
              </a:rPr>
              <a:t>等。</a:t>
            </a:r>
            <a:endParaRPr lang="zh-CN" altLang="en-US">
              <a:solidFill>
                <a:schemeClr val="tx1">
                  <a:lumMod val="85000"/>
                  <a:lumOff val="15000"/>
                </a:schemeClr>
              </a:solidFill>
              <a:latin typeface="+mn-ea"/>
              <a:cs typeface="+mn-ea"/>
            </a:endParaRPr>
          </a:p>
        </p:txBody>
      </p:sp>
      <p:sp>
        <p:nvSpPr>
          <p:cNvPr id="6" name="矩形 5"/>
          <p:cNvSpPr/>
          <p:nvPr>
            <p:custDataLst>
              <p:tags r:id="rId8"/>
            </p:custDataLst>
          </p:nvPr>
        </p:nvSpPr>
        <p:spPr>
          <a:xfrm>
            <a:off x="4486746" y="3442579"/>
            <a:ext cx="5907346" cy="1324624"/>
          </a:xfrm>
          <a:prstGeom prst="rect">
            <a:avLst/>
          </a:prstGeom>
          <a:noFill/>
        </p:spPr>
        <p:txBody>
          <a:bodyPr wrap="square" lIns="0" tIns="0" rIns="0" bIns="0" rtlCol="0" anchor="ctr" anchorCtr="0">
            <a:noAutofit/>
          </a:bodyPr>
          <a:p>
            <a:pPr algn="just" fontAlgn="b">
              <a:lnSpc>
                <a:spcPct val="150000"/>
              </a:lnSpc>
              <a:spcBef>
                <a:spcPct val="0"/>
              </a:spcBef>
              <a:spcAft>
                <a:spcPct val="0"/>
              </a:spcAft>
            </a:pPr>
            <a:r>
              <a:rPr lang="zh-CN" altLang="en-US">
                <a:solidFill>
                  <a:schemeClr val="tx1">
                    <a:lumMod val="85000"/>
                    <a:lumOff val="15000"/>
                  </a:schemeClr>
                </a:solidFill>
                <a:latin typeface="+mn-ea"/>
                <a:cs typeface="+mn-ea"/>
              </a:rPr>
              <a:t>口服降糖药（二甲双胍）、胰岛素治疗、</a:t>
            </a:r>
            <a:r>
              <a:rPr lang="en-US" altLang="zh-CN">
                <a:solidFill>
                  <a:schemeClr val="tx1">
                    <a:lumMod val="85000"/>
                    <a:lumOff val="15000"/>
                  </a:schemeClr>
                </a:solidFill>
                <a:latin typeface="+mn-ea"/>
                <a:cs typeface="+mn-ea"/>
              </a:rPr>
              <a:t>GLP-1</a:t>
            </a:r>
            <a:r>
              <a:rPr lang="zh-CN" altLang="en-US">
                <a:solidFill>
                  <a:schemeClr val="tx1">
                    <a:lumMod val="85000"/>
                    <a:lumOff val="15000"/>
                  </a:schemeClr>
                </a:solidFill>
                <a:latin typeface="+mn-ea"/>
                <a:cs typeface="+mn-ea"/>
              </a:rPr>
              <a:t>受体激动剂、</a:t>
            </a:r>
            <a:r>
              <a:rPr lang="en-US" altLang="zh-CN">
                <a:solidFill>
                  <a:schemeClr val="tx1">
                    <a:lumMod val="85000"/>
                    <a:lumOff val="15000"/>
                  </a:schemeClr>
                </a:solidFill>
                <a:latin typeface="+mn-ea"/>
                <a:cs typeface="+mn-ea"/>
              </a:rPr>
              <a:t>SGLT2</a:t>
            </a:r>
            <a:r>
              <a:rPr lang="zh-CN" altLang="en-US">
                <a:solidFill>
                  <a:schemeClr val="tx1">
                    <a:lumMod val="85000"/>
                    <a:lumOff val="15000"/>
                  </a:schemeClr>
                </a:solidFill>
                <a:latin typeface="+mn-ea"/>
                <a:cs typeface="+mn-ea"/>
              </a:rPr>
              <a:t>抑制剂</a:t>
            </a:r>
            <a:r>
              <a:rPr lang="zh-CN" altLang="en-US">
                <a:solidFill>
                  <a:schemeClr val="tx1">
                    <a:lumMod val="85000"/>
                    <a:lumOff val="15000"/>
                  </a:schemeClr>
                </a:solidFill>
                <a:latin typeface="+mn-ea"/>
                <a:cs typeface="+mn-ea"/>
              </a:rPr>
              <a:t>等。</a:t>
            </a:r>
            <a:endParaRPr lang="zh-CN" altLang="en-US">
              <a:solidFill>
                <a:schemeClr val="tx1">
                  <a:lumMod val="85000"/>
                  <a:lumOff val="15000"/>
                </a:schemeClr>
              </a:solidFill>
              <a:latin typeface="+mn-ea"/>
              <a:cs typeface="+mn-ea"/>
            </a:endParaRPr>
          </a:p>
        </p:txBody>
      </p:sp>
      <p:sp>
        <p:nvSpPr>
          <p:cNvPr id="9" name="矩形 8"/>
          <p:cNvSpPr/>
          <p:nvPr>
            <p:custDataLst>
              <p:tags r:id="rId9"/>
            </p:custDataLst>
          </p:nvPr>
        </p:nvSpPr>
        <p:spPr>
          <a:xfrm>
            <a:off x="1301115" y="4766945"/>
            <a:ext cx="10194925" cy="1324610"/>
          </a:xfrm>
          <a:prstGeom prst="rect">
            <a:avLst/>
          </a:prstGeom>
          <a:noFill/>
        </p:spPr>
        <p:txBody>
          <a:bodyPr wrap="square" lIns="0" tIns="0" rIns="0" bIns="0" rtlCol="0" anchor="ctr" anchorCtr="0">
            <a:noAutofit/>
          </a:bodyPr>
          <a:p>
            <a:pPr algn="just" fontAlgn="b">
              <a:lnSpc>
                <a:spcPct val="150000"/>
              </a:lnSpc>
              <a:spcBef>
                <a:spcPct val="0"/>
              </a:spcBef>
              <a:spcAft>
                <a:spcPct val="0"/>
              </a:spcAft>
            </a:pPr>
            <a:r>
              <a:rPr lang="zh-CN" altLang="en-US" sz="2400" b="1">
                <a:solidFill>
                  <a:schemeClr val="tx1"/>
                </a:solidFill>
                <a:latin typeface="+mn-ea"/>
                <a:cs typeface="+mn-ea"/>
              </a:rPr>
              <a:t>治标不治本，根本原因是</a:t>
            </a:r>
            <a:r>
              <a:rPr lang="zh-CN" altLang="en-US" sz="2400" b="1">
                <a:solidFill>
                  <a:srgbClr val="FF0000"/>
                </a:solidFill>
                <a:latin typeface="+mn-ea"/>
                <a:cs typeface="+mn-ea"/>
              </a:rPr>
              <a:t>胰岛</a:t>
            </a:r>
            <a:r>
              <a:rPr lang="en-US" altLang="zh-CN" sz="2400" b="1">
                <a:solidFill>
                  <a:srgbClr val="FF0000"/>
                </a:solidFill>
                <a:latin typeface="+mn-ea"/>
                <a:cs typeface="+mn-ea"/>
              </a:rPr>
              <a:t>B</a:t>
            </a:r>
            <a:r>
              <a:rPr lang="zh-CN" altLang="en-US" sz="2400" b="1">
                <a:solidFill>
                  <a:srgbClr val="FF0000"/>
                </a:solidFill>
                <a:latin typeface="+mn-ea"/>
                <a:cs typeface="+mn-ea"/>
              </a:rPr>
              <a:t>细胞损伤</a:t>
            </a:r>
            <a:r>
              <a:rPr lang="zh-CN" altLang="en-US" sz="2400" b="1">
                <a:solidFill>
                  <a:schemeClr val="tx1"/>
                </a:solidFill>
                <a:latin typeface="+mn-ea"/>
                <a:cs typeface="+mn-ea"/>
              </a:rPr>
              <a:t>及</a:t>
            </a:r>
            <a:r>
              <a:rPr lang="zh-CN" altLang="en-US" sz="2400" b="1">
                <a:solidFill>
                  <a:srgbClr val="FF0000"/>
                </a:solidFill>
                <a:latin typeface="+mn-ea"/>
                <a:cs typeface="+mn-ea"/>
              </a:rPr>
              <a:t>胰岛素抵抗</a:t>
            </a:r>
            <a:r>
              <a:rPr lang="zh-CN" altLang="en-US" sz="2400" b="1">
                <a:solidFill>
                  <a:schemeClr val="tx1"/>
                </a:solidFill>
                <a:latin typeface="+mn-ea"/>
                <a:cs typeface="+mn-ea"/>
              </a:rPr>
              <a:t>，可考虑干细胞</a:t>
            </a:r>
            <a:r>
              <a:rPr lang="zh-CN" altLang="en-US" sz="2400" b="1">
                <a:solidFill>
                  <a:schemeClr val="tx1"/>
                </a:solidFill>
                <a:latin typeface="+mn-ea"/>
                <a:cs typeface="+mn-ea"/>
              </a:rPr>
              <a:t>治疗</a:t>
            </a:r>
            <a:endParaRPr lang="zh-CN" altLang="en-US" sz="2400" b="1">
              <a:solidFill>
                <a:schemeClr val="tx1"/>
              </a:solidFill>
              <a:latin typeface="+mn-ea"/>
              <a:cs typeface="+mn-ea"/>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alphaModFix amt="75000"/>
          </a:blip>
          <a:stretch>
            <a:fillRect l="-1000"/>
          </a:stretch>
        </a:blipFill>
        <a:effectLst/>
      </p:bgPr>
    </p:bg>
    <p:spTree>
      <p:nvGrpSpPr>
        <p:cNvPr id="1" name=""/>
        <p:cNvGrpSpPr/>
        <p:nvPr/>
      </p:nvGrpSpPr>
      <p:grpSpPr>
        <a:xfrm>
          <a:off x="0" y="0"/>
          <a:ext cx="0" cy="0"/>
          <a:chOff x="0" y="0"/>
          <a:chExt cx="0" cy="0"/>
        </a:xfrm>
      </p:grpSpPr>
      <p:sp>
        <p:nvSpPr>
          <p:cNvPr id="17" name="标题 16"/>
          <p:cNvSpPr>
            <a:spLocks noGrp="1"/>
          </p:cNvSpPr>
          <p:nvPr>
            <p:ph type="title"/>
            <p:custDataLst>
              <p:tags r:id="rId2"/>
            </p:custDataLst>
          </p:nvPr>
        </p:nvSpPr>
        <p:spPr>
          <a:xfrm>
            <a:off x="608400" y="847160"/>
            <a:ext cx="10969200" cy="705600"/>
          </a:xfrm>
        </p:spPr>
        <p:txBody>
          <a:bodyPr/>
          <a:lstStyle/>
          <a:p>
            <a:r>
              <a:rPr lang="zh-CN" altLang="en-US"/>
              <a:t>治疗糖尿病的机制</a:t>
            </a:r>
            <a:endParaRPr lang="zh-CN" altLang="en-US"/>
          </a:p>
        </p:txBody>
      </p:sp>
      <p:sp>
        <p:nvSpPr>
          <p:cNvPr id="2" name="矩形 1"/>
          <p:cNvSpPr/>
          <p:nvPr>
            <p:custDataLst>
              <p:tags r:id="rId3"/>
            </p:custDataLst>
          </p:nvPr>
        </p:nvSpPr>
        <p:spPr>
          <a:xfrm>
            <a:off x="696000" y="2324989"/>
            <a:ext cx="3287233" cy="841490"/>
          </a:xfrm>
          <a:prstGeom prst="rect">
            <a:avLst/>
          </a:prstGeom>
          <a:noFill/>
        </p:spPr>
        <p:txBody>
          <a:bodyPr wrap="square" lIns="0" tIns="0" rIns="0" bIns="0" rtlCol="0" anchor="t" anchorCtr="0">
            <a:noAutofit/>
          </a:bodyPr>
          <a:p>
            <a:pPr algn="r">
              <a:lnSpc>
                <a:spcPct val="150000"/>
              </a:lnSpc>
              <a:spcBef>
                <a:spcPct val="0"/>
              </a:spcBef>
              <a:spcAft>
                <a:spcPct val="0"/>
              </a:spcAft>
            </a:pPr>
            <a:r>
              <a:rPr lang="zh-CN" altLang="en-US" sz="1400" dirty="0">
                <a:ln>
                  <a:noFill/>
                  <a:prstDash val="sysDot"/>
                </a:ln>
                <a:solidFill>
                  <a:schemeClr val="tx1">
                    <a:lumMod val="85000"/>
                    <a:lumOff val="15000"/>
                  </a:schemeClr>
                </a:solidFill>
                <a:latin typeface="+mn-ea"/>
                <a:cs typeface="+mn-ea"/>
              </a:rPr>
              <a:t>干细胞治疗通过诱导胰岛β细胞再生，帮助恢复胰岛功能，降低血糖水平。</a:t>
            </a:r>
            <a:endParaRPr lang="zh-CN" altLang="en-US" sz="1400" dirty="0">
              <a:ln>
                <a:noFill/>
                <a:prstDash val="sysDot"/>
              </a:ln>
              <a:solidFill>
                <a:schemeClr val="tx1">
                  <a:lumMod val="85000"/>
                  <a:lumOff val="15000"/>
                </a:schemeClr>
              </a:solidFill>
              <a:latin typeface="+mn-ea"/>
              <a:cs typeface="+mn-ea"/>
            </a:endParaRPr>
          </a:p>
        </p:txBody>
      </p:sp>
      <p:sp>
        <p:nvSpPr>
          <p:cNvPr id="7" name="矩形 6"/>
          <p:cNvSpPr/>
          <p:nvPr>
            <p:custDataLst>
              <p:tags r:id="rId4"/>
            </p:custDataLst>
          </p:nvPr>
        </p:nvSpPr>
        <p:spPr>
          <a:xfrm>
            <a:off x="696000" y="1668365"/>
            <a:ext cx="3287233" cy="608529"/>
          </a:xfrm>
          <a:prstGeom prst="rect">
            <a:avLst/>
          </a:prstGeom>
          <a:noFill/>
        </p:spPr>
        <p:txBody>
          <a:bodyPr wrap="square" lIns="0" tIns="0" rIns="0" bIns="0" rtlCol="0" anchor="b">
            <a:noAutofit/>
          </a:bodyPr>
          <a:p>
            <a:pPr algn="r">
              <a:spcBef>
                <a:spcPct val="0"/>
              </a:spcBef>
              <a:spcAft>
                <a:spcPct val="0"/>
              </a:spcAft>
              <a:buClr>
                <a:schemeClr val="accent1"/>
              </a:buClr>
              <a:buSzPct val="70000"/>
            </a:pPr>
            <a:r>
              <a:rPr lang="zh-CN" altLang="en-US" sz="2400" b="1">
                <a:solidFill>
                  <a:schemeClr val="accent1"/>
                </a:solidFill>
                <a:latin typeface="+mn-ea"/>
                <a:cs typeface="+mn-ea"/>
              </a:rPr>
              <a:t>促进胰岛β细胞再生</a:t>
            </a:r>
            <a:endParaRPr lang="zh-CN" altLang="en-US" sz="2400" b="1">
              <a:solidFill>
                <a:schemeClr val="accent1"/>
              </a:solidFill>
              <a:latin typeface="+mn-ea"/>
              <a:cs typeface="+mn-ea"/>
            </a:endParaRPr>
          </a:p>
        </p:txBody>
      </p:sp>
      <p:sp>
        <p:nvSpPr>
          <p:cNvPr id="8" name="矩形 7"/>
          <p:cNvSpPr/>
          <p:nvPr>
            <p:custDataLst>
              <p:tags r:id="rId5"/>
            </p:custDataLst>
          </p:nvPr>
        </p:nvSpPr>
        <p:spPr>
          <a:xfrm>
            <a:off x="696000" y="4625713"/>
            <a:ext cx="3287233" cy="841490"/>
          </a:xfrm>
          <a:prstGeom prst="rect">
            <a:avLst/>
          </a:prstGeom>
          <a:noFill/>
        </p:spPr>
        <p:txBody>
          <a:bodyPr wrap="square" lIns="0" tIns="0" rIns="0" bIns="0" rtlCol="0" anchor="t" anchorCtr="0">
            <a:noAutofit/>
          </a:bodyPr>
          <a:p>
            <a:pPr algn="r">
              <a:lnSpc>
                <a:spcPct val="150000"/>
              </a:lnSpc>
              <a:spcBef>
                <a:spcPct val="0"/>
              </a:spcBef>
              <a:spcAft>
                <a:spcPct val="0"/>
              </a:spcAft>
            </a:pPr>
            <a:r>
              <a:rPr lang="zh-CN" altLang="en-US" sz="1400">
                <a:ln>
                  <a:noFill/>
                  <a:prstDash val="sysDot"/>
                </a:ln>
                <a:solidFill>
                  <a:schemeClr val="tx1">
                    <a:lumMod val="85000"/>
                    <a:lumOff val="15000"/>
                  </a:schemeClr>
                </a:solidFill>
                <a:latin typeface="+mn-ea"/>
                <a:cs typeface="+mn-ea"/>
              </a:rPr>
              <a:t>干细胞治疗可减少胰腺和周围组织的炎症反应，保护胰岛细胞免受损害。</a:t>
            </a:r>
            <a:endParaRPr lang="zh-CN" altLang="en-US" sz="1400">
              <a:ln>
                <a:noFill/>
                <a:prstDash val="sysDot"/>
              </a:ln>
              <a:solidFill>
                <a:schemeClr val="tx1">
                  <a:lumMod val="85000"/>
                  <a:lumOff val="15000"/>
                </a:schemeClr>
              </a:solidFill>
              <a:latin typeface="+mn-ea"/>
              <a:cs typeface="+mn-ea"/>
            </a:endParaRPr>
          </a:p>
        </p:txBody>
      </p:sp>
      <p:sp>
        <p:nvSpPr>
          <p:cNvPr id="9" name="矩形 8"/>
          <p:cNvSpPr/>
          <p:nvPr>
            <p:custDataLst>
              <p:tags r:id="rId6"/>
            </p:custDataLst>
          </p:nvPr>
        </p:nvSpPr>
        <p:spPr>
          <a:xfrm>
            <a:off x="696000" y="3960198"/>
            <a:ext cx="3287233" cy="608529"/>
          </a:xfrm>
          <a:prstGeom prst="rect">
            <a:avLst/>
          </a:prstGeom>
          <a:noFill/>
        </p:spPr>
        <p:txBody>
          <a:bodyPr wrap="square" lIns="0" tIns="0" rIns="0" bIns="0" rtlCol="0" anchor="b">
            <a:noAutofit/>
          </a:bodyPr>
          <a:p>
            <a:pPr algn="r">
              <a:spcBef>
                <a:spcPct val="0"/>
              </a:spcBef>
              <a:spcAft>
                <a:spcPct val="0"/>
              </a:spcAft>
              <a:buClr>
                <a:schemeClr val="accent1"/>
              </a:buClr>
              <a:buSzPct val="70000"/>
            </a:pPr>
            <a:r>
              <a:rPr lang="zh-CN" altLang="en-US" sz="2400" b="1">
                <a:solidFill>
                  <a:schemeClr val="accent1"/>
                </a:solidFill>
                <a:latin typeface="+mn-ea"/>
                <a:cs typeface="+mn-ea"/>
              </a:rPr>
              <a:t>减少炎症反应</a:t>
            </a:r>
            <a:endParaRPr lang="zh-CN" altLang="en-US" sz="2400" b="1">
              <a:solidFill>
                <a:schemeClr val="accent1"/>
              </a:solidFill>
              <a:latin typeface="+mn-ea"/>
              <a:cs typeface="+mn-ea"/>
            </a:endParaRPr>
          </a:p>
        </p:txBody>
      </p:sp>
      <p:sp>
        <p:nvSpPr>
          <p:cNvPr id="10" name="矩形 9"/>
          <p:cNvSpPr/>
          <p:nvPr>
            <p:custDataLst>
              <p:tags r:id="rId7"/>
            </p:custDataLst>
          </p:nvPr>
        </p:nvSpPr>
        <p:spPr>
          <a:xfrm>
            <a:off x="8209072" y="2336420"/>
            <a:ext cx="3287234" cy="841490"/>
          </a:xfrm>
          <a:prstGeom prst="rect">
            <a:avLst/>
          </a:prstGeom>
          <a:noFill/>
        </p:spPr>
        <p:txBody>
          <a:bodyPr wrap="square" lIns="0" tIns="0" rIns="0" bIns="0" rtlCol="0" anchor="t" anchorCtr="0">
            <a:noAutofit/>
          </a:bodyPr>
          <a:p>
            <a:pPr>
              <a:lnSpc>
                <a:spcPct val="150000"/>
              </a:lnSpc>
              <a:spcBef>
                <a:spcPct val="0"/>
              </a:spcBef>
              <a:spcAft>
                <a:spcPct val="0"/>
              </a:spcAft>
            </a:pPr>
            <a:r>
              <a:rPr lang="zh-CN" altLang="en-US" sz="1400">
                <a:ln>
                  <a:noFill/>
                  <a:prstDash val="sysDot"/>
                </a:ln>
                <a:solidFill>
                  <a:schemeClr val="tx1">
                    <a:lumMod val="85000"/>
                    <a:lumOff val="15000"/>
                  </a:schemeClr>
                </a:solidFill>
                <a:latin typeface="+mn-ea"/>
                <a:cs typeface="+mn-ea"/>
              </a:rPr>
              <a:t>干细胞可改善机体对胰岛素的敏感性，增强细胞对葡萄糖的吸收和利用。</a:t>
            </a:r>
            <a:endParaRPr lang="zh-CN" altLang="en-US" sz="1400">
              <a:ln>
                <a:noFill/>
                <a:prstDash val="sysDot"/>
              </a:ln>
              <a:solidFill>
                <a:schemeClr val="tx1">
                  <a:lumMod val="85000"/>
                  <a:lumOff val="15000"/>
                </a:schemeClr>
              </a:solidFill>
              <a:latin typeface="+mn-ea"/>
              <a:cs typeface="+mn-ea"/>
            </a:endParaRPr>
          </a:p>
        </p:txBody>
      </p:sp>
      <p:sp>
        <p:nvSpPr>
          <p:cNvPr id="11" name="矩形 10"/>
          <p:cNvSpPr/>
          <p:nvPr>
            <p:custDataLst>
              <p:tags r:id="rId8"/>
            </p:custDataLst>
          </p:nvPr>
        </p:nvSpPr>
        <p:spPr>
          <a:xfrm>
            <a:off x="8209072" y="1668365"/>
            <a:ext cx="3287234" cy="608529"/>
          </a:xfrm>
          <a:prstGeom prst="rect">
            <a:avLst/>
          </a:prstGeom>
          <a:noFill/>
        </p:spPr>
        <p:txBody>
          <a:bodyPr wrap="square" lIns="0" tIns="0" rIns="0" bIns="0" rtlCol="0" anchor="b">
            <a:noAutofit/>
          </a:bodyPr>
          <a:p>
            <a:pPr>
              <a:spcBef>
                <a:spcPct val="0"/>
              </a:spcBef>
              <a:spcAft>
                <a:spcPct val="0"/>
              </a:spcAft>
              <a:buClr>
                <a:schemeClr val="accent1"/>
              </a:buClr>
              <a:buSzPct val="70000"/>
            </a:pPr>
            <a:r>
              <a:rPr lang="zh-CN" altLang="en-US" sz="2400" b="1">
                <a:solidFill>
                  <a:schemeClr val="accent1"/>
                </a:solidFill>
                <a:latin typeface="+mn-ea"/>
                <a:cs typeface="+mn-ea"/>
              </a:rPr>
              <a:t>改善胰岛素敏感性</a:t>
            </a:r>
            <a:endParaRPr lang="zh-CN" altLang="en-US" sz="2400" b="1">
              <a:solidFill>
                <a:schemeClr val="accent1"/>
              </a:solidFill>
              <a:latin typeface="+mn-ea"/>
              <a:cs typeface="+mn-ea"/>
            </a:endParaRPr>
          </a:p>
        </p:txBody>
      </p:sp>
      <p:sp>
        <p:nvSpPr>
          <p:cNvPr id="12" name="矩形 11"/>
          <p:cNvSpPr/>
          <p:nvPr>
            <p:custDataLst>
              <p:tags r:id="rId9"/>
            </p:custDataLst>
          </p:nvPr>
        </p:nvSpPr>
        <p:spPr>
          <a:xfrm>
            <a:off x="8209072" y="4625713"/>
            <a:ext cx="3287234" cy="841490"/>
          </a:xfrm>
          <a:prstGeom prst="rect">
            <a:avLst/>
          </a:prstGeom>
          <a:noFill/>
        </p:spPr>
        <p:txBody>
          <a:bodyPr wrap="square" lIns="0" tIns="0" rIns="0" bIns="0" rtlCol="0" anchor="t" anchorCtr="0">
            <a:noAutofit/>
          </a:bodyPr>
          <a:p>
            <a:pPr>
              <a:lnSpc>
                <a:spcPct val="150000"/>
              </a:lnSpc>
              <a:spcBef>
                <a:spcPct val="0"/>
              </a:spcBef>
              <a:spcAft>
                <a:spcPct val="0"/>
              </a:spcAft>
            </a:pPr>
            <a:r>
              <a:rPr lang="zh-CN" altLang="en-US" sz="1400">
                <a:ln>
                  <a:noFill/>
                  <a:prstDash val="sysDot"/>
                </a:ln>
                <a:solidFill>
                  <a:schemeClr val="tx1">
                    <a:lumMod val="85000"/>
                    <a:lumOff val="15000"/>
                  </a:schemeClr>
                </a:solidFill>
                <a:latin typeface="+mn-ea"/>
                <a:cs typeface="+mn-ea"/>
              </a:rPr>
              <a:t>干细胞有助于修复因高血糖受损的血管，改善血液循环，对糖尿病并发症有预防作用。</a:t>
            </a:r>
            <a:endParaRPr lang="zh-CN" altLang="en-US" sz="1400">
              <a:ln>
                <a:noFill/>
                <a:prstDash val="sysDot"/>
              </a:ln>
              <a:solidFill>
                <a:schemeClr val="tx1">
                  <a:lumMod val="85000"/>
                  <a:lumOff val="15000"/>
                </a:schemeClr>
              </a:solidFill>
              <a:latin typeface="+mn-ea"/>
              <a:cs typeface="+mn-ea"/>
            </a:endParaRPr>
          </a:p>
        </p:txBody>
      </p:sp>
      <p:sp>
        <p:nvSpPr>
          <p:cNvPr id="18" name="矩形 17"/>
          <p:cNvSpPr/>
          <p:nvPr>
            <p:custDataLst>
              <p:tags r:id="rId10"/>
            </p:custDataLst>
          </p:nvPr>
        </p:nvSpPr>
        <p:spPr>
          <a:xfrm>
            <a:off x="8209072" y="3961468"/>
            <a:ext cx="3287234" cy="608529"/>
          </a:xfrm>
          <a:prstGeom prst="rect">
            <a:avLst/>
          </a:prstGeom>
          <a:noFill/>
        </p:spPr>
        <p:txBody>
          <a:bodyPr wrap="square" lIns="0" tIns="0" rIns="0" bIns="0" rtlCol="0" anchor="b">
            <a:noAutofit/>
          </a:bodyPr>
          <a:p>
            <a:pPr>
              <a:spcBef>
                <a:spcPct val="0"/>
              </a:spcBef>
              <a:spcAft>
                <a:spcPct val="0"/>
              </a:spcAft>
              <a:buClr>
                <a:schemeClr val="accent1"/>
              </a:buClr>
              <a:buSzPct val="70000"/>
            </a:pPr>
            <a:r>
              <a:rPr lang="zh-CN" altLang="en-US" sz="2400" b="1">
                <a:solidFill>
                  <a:schemeClr val="accent1"/>
                </a:solidFill>
                <a:latin typeface="+mn-ea"/>
                <a:cs typeface="+mn-ea"/>
              </a:rPr>
              <a:t>修复受损血管</a:t>
            </a:r>
            <a:endParaRPr lang="zh-CN" altLang="en-US" sz="2400" b="1">
              <a:solidFill>
                <a:schemeClr val="accent1"/>
              </a:solidFill>
              <a:latin typeface="+mn-ea"/>
              <a:cs typeface="+mn-ea"/>
            </a:endParaRPr>
          </a:p>
        </p:txBody>
      </p:sp>
      <p:pic>
        <p:nvPicPr>
          <p:cNvPr id="19" name="图片 18" descr="/data/temp/8151c017-f8d0-11ef-8557-aade74205f96.jpg8151c017-f8d0-11ef-8557-aade74205f96"/>
          <p:cNvPicPr>
            <a:picLocks noChangeAspect="1"/>
          </p:cNvPicPr>
          <p:nvPr>
            <p:custDataLst>
              <p:tags r:id="rId11"/>
            </p:custDataLst>
          </p:nvPr>
        </p:nvPicPr>
        <p:blipFill rotWithShape="1">
          <a:blip r:embed="rId12"/>
          <a:srcRect l="22382" t="8208" r="16441"/>
          <a:stretch>
            <a:fillRect/>
          </a:stretch>
        </p:blipFill>
        <p:spPr>
          <a:xfrm>
            <a:off x="4318226" y="1769335"/>
            <a:ext cx="1620083" cy="1620083"/>
          </a:xfrm>
          <a:custGeom>
            <a:avLst/>
            <a:gdLst>
              <a:gd name="connsiteX0" fmla="*/ 548158 w 1620000"/>
              <a:gd name="connsiteY0" fmla="*/ 0 h 1620000"/>
              <a:gd name="connsiteX1" fmla="*/ 1071874 w 1620000"/>
              <a:gd name="connsiteY1" fmla="*/ 0 h 1620000"/>
              <a:gd name="connsiteX2" fmla="*/ 1197614 w 1620000"/>
              <a:gd name="connsiteY2" fmla="*/ 52097 h 1620000"/>
              <a:gd name="connsiteX3" fmla="*/ 1567938 w 1620000"/>
              <a:gd name="connsiteY3" fmla="*/ 422420 h 1620000"/>
              <a:gd name="connsiteX4" fmla="*/ 1620000 w 1620000"/>
              <a:gd name="connsiteY4" fmla="*/ 548158 h 1620000"/>
              <a:gd name="connsiteX5" fmla="*/ 1620000 w 1620000"/>
              <a:gd name="connsiteY5" fmla="*/ 1071874 h 1620000"/>
              <a:gd name="connsiteX6" fmla="*/ 1567904 w 1620000"/>
              <a:gd name="connsiteY6" fmla="*/ 1197615 h 1620000"/>
              <a:gd name="connsiteX7" fmla="*/ 1197580 w 1620000"/>
              <a:gd name="connsiteY7" fmla="*/ 1567938 h 1620000"/>
              <a:gd name="connsiteX8" fmla="*/ 1071842 w 1620000"/>
              <a:gd name="connsiteY8" fmla="*/ 1620000 h 1620000"/>
              <a:gd name="connsiteX9" fmla="*/ 548125 w 1620000"/>
              <a:gd name="connsiteY9" fmla="*/ 1620000 h 1620000"/>
              <a:gd name="connsiteX10" fmla="*/ 422385 w 1620000"/>
              <a:gd name="connsiteY10" fmla="*/ 1567903 h 1620000"/>
              <a:gd name="connsiteX11" fmla="*/ 52062 w 1620000"/>
              <a:gd name="connsiteY11" fmla="*/ 1197580 h 1620000"/>
              <a:gd name="connsiteX12" fmla="*/ 0 w 1620000"/>
              <a:gd name="connsiteY12" fmla="*/ 1071842 h 1620000"/>
              <a:gd name="connsiteX13" fmla="*/ 0 w 1620000"/>
              <a:gd name="connsiteY13" fmla="*/ 548126 h 1620000"/>
              <a:gd name="connsiteX14" fmla="*/ 52097 w 1620000"/>
              <a:gd name="connsiteY14" fmla="*/ 422385 h 1620000"/>
              <a:gd name="connsiteX15" fmla="*/ 422420 w 1620000"/>
              <a:gd name="connsiteY15" fmla="*/ 52062 h 1620000"/>
              <a:gd name="connsiteX16" fmla="*/ 548158 w 1620000"/>
              <a:gd name="connsiteY16"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20000" h="1620000">
                <a:moveTo>
                  <a:pt x="548158" y="0"/>
                </a:moveTo>
                <a:cubicBezTo>
                  <a:pt x="595961" y="0"/>
                  <a:pt x="1024071" y="0"/>
                  <a:pt x="1071874" y="0"/>
                </a:cubicBezTo>
                <a:cubicBezTo>
                  <a:pt x="1119677" y="0"/>
                  <a:pt x="1163812" y="18295"/>
                  <a:pt x="1197614" y="52097"/>
                </a:cubicBezTo>
                <a:cubicBezTo>
                  <a:pt x="1231416" y="85899"/>
                  <a:pt x="1534136" y="388618"/>
                  <a:pt x="1567938" y="422420"/>
                </a:cubicBezTo>
                <a:cubicBezTo>
                  <a:pt x="1601740" y="456222"/>
                  <a:pt x="1620000" y="500355"/>
                  <a:pt x="1620000" y="548158"/>
                </a:cubicBezTo>
                <a:cubicBezTo>
                  <a:pt x="1620000" y="595961"/>
                  <a:pt x="1620000" y="1024071"/>
                  <a:pt x="1620000" y="1071874"/>
                </a:cubicBezTo>
                <a:cubicBezTo>
                  <a:pt x="1620000" y="1119678"/>
                  <a:pt x="1601706" y="1163813"/>
                  <a:pt x="1567904" y="1197615"/>
                </a:cubicBezTo>
                <a:cubicBezTo>
                  <a:pt x="1534102" y="1231417"/>
                  <a:pt x="1231382" y="1534136"/>
                  <a:pt x="1197580" y="1567938"/>
                </a:cubicBezTo>
                <a:cubicBezTo>
                  <a:pt x="1163778" y="1601740"/>
                  <a:pt x="1119645" y="1620000"/>
                  <a:pt x="1071842" y="1620000"/>
                </a:cubicBezTo>
                <a:cubicBezTo>
                  <a:pt x="1024038" y="1620000"/>
                  <a:pt x="595929" y="1620000"/>
                  <a:pt x="548125" y="1620000"/>
                </a:cubicBezTo>
                <a:cubicBezTo>
                  <a:pt x="500322" y="1620000"/>
                  <a:pt x="456188" y="1601705"/>
                  <a:pt x="422385" y="1567903"/>
                </a:cubicBezTo>
                <a:cubicBezTo>
                  <a:pt x="388583" y="1534101"/>
                  <a:pt x="85864" y="1231382"/>
                  <a:pt x="52062" y="1197580"/>
                </a:cubicBezTo>
                <a:cubicBezTo>
                  <a:pt x="18260" y="1163778"/>
                  <a:pt x="0" y="1119646"/>
                  <a:pt x="0" y="1071842"/>
                </a:cubicBezTo>
                <a:cubicBezTo>
                  <a:pt x="0" y="1024039"/>
                  <a:pt x="0" y="595929"/>
                  <a:pt x="0" y="548126"/>
                </a:cubicBezTo>
                <a:cubicBezTo>
                  <a:pt x="0" y="500323"/>
                  <a:pt x="18295" y="456187"/>
                  <a:pt x="52097" y="422385"/>
                </a:cubicBezTo>
                <a:cubicBezTo>
                  <a:pt x="85899" y="388583"/>
                  <a:pt x="388618" y="85864"/>
                  <a:pt x="422420" y="52062"/>
                </a:cubicBezTo>
                <a:cubicBezTo>
                  <a:pt x="456222" y="18260"/>
                  <a:pt x="500355" y="0"/>
                  <a:pt x="548158" y="0"/>
                </a:cubicBezTo>
                <a:close/>
              </a:path>
            </a:pathLst>
          </a:custGeom>
          <a:ln w="3175" cap="flat" cmpd="sng" algn="ctr">
            <a:solidFill>
              <a:schemeClr val="tx1">
                <a:lumMod val="40000"/>
                <a:lumOff val="60000"/>
                <a:alpha val="20000"/>
              </a:schemeClr>
            </a:solidFill>
            <a:prstDash val="solid"/>
            <a:round/>
            <a:headEnd type="none" w="med" len="med"/>
            <a:tailEnd type="none" w="med" len="med"/>
          </a:ln>
        </p:spPr>
      </p:pic>
      <p:pic>
        <p:nvPicPr>
          <p:cNvPr id="25" name="图片 24" descr="/data/temp/8151c10c-f8d0-11ef-8557-aade74205f96.jpg8151c10c-f8d0-11ef-8557-aade74205f96"/>
          <p:cNvPicPr>
            <a:picLocks noChangeAspect="1"/>
          </p:cNvPicPr>
          <p:nvPr>
            <p:custDataLst>
              <p:tags r:id="rId13"/>
            </p:custDataLst>
          </p:nvPr>
        </p:nvPicPr>
        <p:blipFill rotWithShape="1">
          <a:blip r:embed="rId14"/>
          <a:srcRect l="16676" r="16676"/>
          <a:stretch>
            <a:fillRect/>
          </a:stretch>
        </p:blipFill>
        <p:spPr>
          <a:xfrm>
            <a:off x="6278572" y="1769335"/>
            <a:ext cx="1620083" cy="1620083"/>
          </a:xfrm>
          <a:custGeom>
            <a:avLst/>
            <a:gdLst>
              <a:gd name="connsiteX0" fmla="*/ 548158 w 1620000"/>
              <a:gd name="connsiteY0" fmla="*/ 0 h 1620000"/>
              <a:gd name="connsiteX1" fmla="*/ 1071874 w 1620000"/>
              <a:gd name="connsiteY1" fmla="*/ 0 h 1620000"/>
              <a:gd name="connsiteX2" fmla="*/ 1197614 w 1620000"/>
              <a:gd name="connsiteY2" fmla="*/ 52097 h 1620000"/>
              <a:gd name="connsiteX3" fmla="*/ 1567938 w 1620000"/>
              <a:gd name="connsiteY3" fmla="*/ 422420 h 1620000"/>
              <a:gd name="connsiteX4" fmla="*/ 1620000 w 1620000"/>
              <a:gd name="connsiteY4" fmla="*/ 548158 h 1620000"/>
              <a:gd name="connsiteX5" fmla="*/ 1620000 w 1620000"/>
              <a:gd name="connsiteY5" fmla="*/ 1071874 h 1620000"/>
              <a:gd name="connsiteX6" fmla="*/ 1567904 w 1620000"/>
              <a:gd name="connsiteY6" fmla="*/ 1197615 h 1620000"/>
              <a:gd name="connsiteX7" fmla="*/ 1197580 w 1620000"/>
              <a:gd name="connsiteY7" fmla="*/ 1567938 h 1620000"/>
              <a:gd name="connsiteX8" fmla="*/ 1071842 w 1620000"/>
              <a:gd name="connsiteY8" fmla="*/ 1620000 h 1620000"/>
              <a:gd name="connsiteX9" fmla="*/ 548125 w 1620000"/>
              <a:gd name="connsiteY9" fmla="*/ 1620000 h 1620000"/>
              <a:gd name="connsiteX10" fmla="*/ 422385 w 1620000"/>
              <a:gd name="connsiteY10" fmla="*/ 1567903 h 1620000"/>
              <a:gd name="connsiteX11" fmla="*/ 52062 w 1620000"/>
              <a:gd name="connsiteY11" fmla="*/ 1197580 h 1620000"/>
              <a:gd name="connsiteX12" fmla="*/ 0 w 1620000"/>
              <a:gd name="connsiteY12" fmla="*/ 1071842 h 1620000"/>
              <a:gd name="connsiteX13" fmla="*/ 0 w 1620000"/>
              <a:gd name="connsiteY13" fmla="*/ 548126 h 1620000"/>
              <a:gd name="connsiteX14" fmla="*/ 52097 w 1620000"/>
              <a:gd name="connsiteY14" fmla="*/ 422385 h 1620000"/>
              <a:gd name="connsiteX15" fmla="*/ 422420 w 1620000"/>
              <a:gd name="connsiteY15" fmla="*/ 52062 h 1620000"/>
              <a:gd name="connsiteX16" fmla="*/ 548158 w 1620000"/>
              <a:gd name="connsiteY16"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20000" h="1620000">
                <a:moveTo>
                  <a:pt x="548158" y="0"/>
                </a:moveTo>
                <a:cubicBezTo>
                  <a:pt x="595961" y="0"/>
                  <a:pt x="1024071" y="0"/>
                  <a:pt x="1071874" y="0"/>
                </a:cubicBezTo>
                <a:cubicBezTo>
                  <a:pt x="1119677" y="0"/>
                  <a:pt x="1163812" y="18295"/>
                  <a:pt x="1197614" y="52097"/>
                </a:cubicBezTo>
                <a:cubicBezTo>
                  <a:pt x="1231416" y="85899"/>
                  <a:pt x="1534136" y="388618"/>
                  <a:pt x="1567938" y="422420"/>
                </a:cubicBezTo>
                <a:cubicBezTo>
                  <a:pt x="1601740" y="456222"/>
                  <a:pt x="1620000" y="500355"/>
                  <a:pt x="1620000" y="548158"/>
                </a:cubicBezTo>
                <a:cubicBezTo>
                  <a:pt x="1620000" y="595961"/>
                  <a:pt x="1620000" y="1024071"/>
                  <a:pt x="1620000" y="1071874"/>
                </a:cubicBezTo>
                <a:cubicBezTo>
                  <a:pt x="1620000" y="1119678"/>
                  <a:pt x="1601706" y="1163813"/>
                  <a:pt x="1567904" y="1197615"/>
                </a:cubicBezTo>
                <a:cubicBezTo>
                  <a:pt x="1534102" y="1231417"/>
                  <a:pt x="1231382" y="1534136"/>
                  <a:pt x="1197580" y="1567938"/>
                </a:cubicBezTo>
                <a:cubicBezTo>
                  <a:pt x="1163778" y="1601740"/>
                  <a:pt x="1119645" y="1620000"/>
                  <a:pt x="1071842" y="1620000"/>
                </a:cubicBezTo>
                <a:cubicBezTo>
                  <a:pt x="1024038" y="1620000"/>
                  <a:pt x="595929" y="1620000"/>
                  <a:pt x="548125" y="1620000"/>
                </a:cubicBezTo>
                <a:cubicBezTo>
                  <a:pt x="500322" y="1620000"/>
                  <a:pt x="456188" y="1601705"/>
                  <a:pt x="422385" y="1567903"/>
                </a:cubicBezTo>
                <a:cubicBezTo>
                  <a:pt x="388583" y="1534101"/>
                  <a:pt x="85864" y="1231382"/>
                  <a:pt x="52062" y="1197580"/>
                </a:cubicBezTo>
                <a:cubicBezTo>
                  <a:pt x="18260" y="1163778"/>
                  <a:pt x="0" y="1119646"/>
                  <a:pt x="0" y="1071842"/>
                </a:cubicBezTo>
                <a:cubicBezTo>
                  <a:pt x="0" y="1024039"/>
                  <a:pt x="0" y="595929"/>
                  <a:pt x="0" y="548126"/>
                </a:cubicBezTo>
                <a:cubicBezTo>
                  <a:pt x="0" y="500323"/>
                  <a:pt x="18295" y="456187"/>
                  <a:pt x="52097" y="422385"/>
                </a:cubicBezTo>
                <a:cubicBezTo>
                  <a:pt x="85899" y="388583"/>
                  <a:pt x="388618" y="85864"/>
                  <a:pt x="422420" y="52062"/>
                </a:cubicBezTo>
                <a:cubicBezTo>
                  <a:pt x="456222" y="18260"/>
                  <a:pt x="500355" y="0"/>
                  <a:pt x="548158" y="0"/>
                </a:cubicBezTo>
                <a:close/>
              </a:path>
            </a:pathLst>
          </a:custGeom>
          <a:ln w="3175" cap="flat" cmpd="sng" algn="ctr">
            <a:solidFill>
              <a:schemeClr val="tx1">
                <a:lumMod val="40000"/>
                <a:lumOff val="60000"/>
                <a:alpha val="20000"/>
              </a:schemeClr>
            </a:solidFill>
            <a:prstDash val="solid"/>
            <a:round/>
            <a:headEnd type="none" w="med" len="med"/>
            <a:tailEnd type="none" w="med" len="med"/>
          </a:ln>
        </p:spPr>
      </p:pic>
      <p:pic>
        <p:nvPicPr>
          <p:cNvPr id="26" name="图片 25" descr="/data/temp/8151c048-f8d0-11ef-8557-aade74205f96.jpg8151c048-f8d0-11ef-8557-aade74205f96"/>
          <p:cNvPicPr>
            <a:picLocks noChangeAspect="1"/>
          </p:cNvPicPr>
          <p:nvPr>
            <p:custDataLst>
              <p:tags r:id="rId15"/>
            </p:custDataLst>
          </p:nvPr>
        </p:nvPicPr>
        <p:blipFill>
          <a:blip r:embed="rId16"/>
          <a:srcRect/>
          <a:stretch>
            <a:fillRect/>
          </a:stretch>
        </p:blipFill>
        <p:spPr>
          <a:xfrm>
            <a:off x="4323307" y="3928447"/>
            <a:ext cx="1620083" cy="1620083"/>
          </a:xfrm>
          <a:custGeom>
            <a:avLst/>
            <a:gdLst>
              <a:gd name="connsiteX0" fmla="*/ 548158 w 1620000"/>
              <a:gd name="connsiteY0" fmla="*/ 0 h 1620000"/>
              <a:gd name="connsiteX1" fmla="*/ 1071874 w 1620000"/>
              <a:gd name="connsiteY1" fmla="*/ 0 h 1620000"/>
              <a:gd name="connsiteX2" fmla="*/ 1197614 w 1620000"/>
              <a:gd name="connsiteY2" fmla="*/ 52097 h 1620000"/>
              <a:gd name="connsiteX3" fmla="*/ 1567938 w 1620000"/>
              <a:gd name="connsiteY3" fmla="*/ 422420 h 1620000"/>
              <a:gd name="connsiteX4" fmla="*/ 1620000 w 1620000"/>
              <a:gd name="connsiteY4" fmla="*/ 548158 h 1620000"/>
              <a:gd name="connsiteX5" fmla="*/ 1620000 w 1620000"/>
              <a:gd name="connsiteY5" fmla="*/ 1071874 h 1620000"/>
              <a:gd name="connsiteX6" fmla="*/ 1567904 w 1620000"/>
              <a:gd name="connsiteY6" fmla="*/ 1197615 h 1620000"/>
              <a:gd name="connsiteX7" fmla="*/ 1197580 w 1620000"/>
              <a:gd name="connsiteY7" fmla="*/ 1567938 h 1620000"/>
              <a:gd name="connsiteX8" fmla="*/ 1071842 w 1620000"/>
              <a:gd name="connsiteY8" fmla="*/ 1620000 h 1620000"/>
              <a:gd name="connsiteX9" fmla="*/ 548125 w 1620000"/>
              <a:gd name="connsiteY9" fmla="*/ 1620000 h 1620000"/>
              <a:gd name="connsiteX10" fmla="*/ 422385 w 1620000"/>
              <a:gd name="connsiteY10" fmla="*/ 1567903 h 1620000"/>
              <a:gd name="connsiteX11" fmla="*/ 52062 w 1620000"/>
              <a:gd name="connsiteY11" fmla="*/ 1197580 h 1620000"/>
              <a:gd name="connsiteX12" fmla="*/ 0 w 1620000"/>
              <a:gd name="connsiteY12" fmla="*/ 1071842 h 1620000"/>
              <a:gd name="connsiteX13" fmla="*/ 0 w 1620000"/>
              <a:gd name="connsiteY13" fmla="*/ 548126 h 1620000"/>
              <a:gd name="connsiteX14" fmla="*/ 52097 w 1620000"/>
              <a:gd name="connsiteY14" fmla="*/ 422385 h 1620000"/>
              <a:gd name="connsiteX15" fmla="*/ 422420 w 1620000"/>
              <a:gd name="connsiteY15" fmla="*/ 52062 h 1620000"/>
              <a:gd name="connsiteX16" fmla="*/ 548158 w 1620000"/>
              <a:gd name="connsiteY16"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20000" h="1620000">
                <a:moveTo>
                  <a:pt x="548158" y="0"/>
                </a:moveTo>
                <a:cubicBezTo>
                  <a:pt x="595961" y="0"/>
                  <a:pt x="1024071" y="0"/>
                  <a:pt x="1071874" y="0"/>
                </a:cubicBezTo>
                <a:cubicBezTo>
                  <a:pt x="1119677" y="0"/>
                  <a:pt x="1163812" y="18295"/>
                  <a:pt x="1197614" y="52097"/>
                </a:cubicBezTo>
                <a:cubicBezTo>
                  <a:pt x="1231416" y="85899"/>
                  <a:pt x="1534136" y="388618"/>
                  <a:pt x="1567938" y="422420"/>
                </a:cubicBezTo>
                <a:cubicBezTo>
                  <a:pt x="1601740" y="456222"/>
                  <a:pt x="1620000" y="500355"/>
                  <a:pt x="1620000" y="548158"/>
                </a:cubicBezTo>
                <a:cubicBezTo>
                  <a:pt x="1620000" y="595961"/>
                  <a:pt x="1620000" y="1024071"/>
                  <a:pt x="1620000" y="1071874"/>
                </a:cubicBezTo>
                <a:cubicBezTo>
                  <a:pt x="1620000" y="1119678"/>
                  <a:pt x="1601706" y="1163813"/>
                  <a:pt x="1567904" y="1197615"/>
                </a:cubicBezTo>
                <a:cubicBezTo>
                  <a:pt x="1534102" y="1231417"/>
                  <a:pt x="1231382" y="1534136"/>
                  <a:pt x="1197580" y="1567938"/>
                </a:cubicBezTo>
                <a:cubicBezTo>
                  <a:pt x="1163778" y="1601740"/>
                  <a:pt x="1119645" y="1620000"/>
                  <a:pt x="1071842" y="1620000"/>
                </a:cubicBezTo>
                <a:cubicBezTo>
                  <a:pt x="1024038" y="1620000"/>
                  <a:pt x="595929" y="1620000"/>
                  <a:pt x="548125" y="1620000"/>
                </a:cubicBezTo>
                <a:cubicBezTo>
                  <a:pt x="500322" y="1620000"/>
                  <a:pt x="456188" y="1601705"/>
                  <a:pt x="422385" y="1567903"/>
                </a:cubicBezTo>
                <a:cubicBezTo>
                  <a:pt x="388583" y="1534101"/>
                  <a:pt x="85864" y="1231382"/>
                  <a:pt x="52062" y="1197580"/>
                </a:cubicBezTo>
                <a:cubicBezTo>
                  <a:pt x="18260" y="1163778"/>
                  <a:pt x="0" y="1119646"/>
                  <a:pt x="0" y="1071842"/>
                </a:cubicBezTo>
                <a:cubicBezTo>
                  <a:pt x="0" y="1024039"/>
                  <a:pt x="0" y="595929"/>
                  <a:pt x="0" y="548126"/>
                </a:cubicBezTo>
                <a:cubicBezTo>
                  <a:pt x="0" y="500323"/>
                  <a:pt x="18295" y="456187"/>
                  <a:pt x="52097" y="422385"/>
                </a:cubicBezTo>
                <a:cubicBezTo>
                  <a:pt x="85899" y="388583"/>
                  <a:pt x="388618" y="85864"/>
                  <a:pt x="422420" y="52062"/>
                </a:cubicBezTo>
                <a:cubicBezTo>
                  <a:pt x="456222" y="18260"/>
                  <a:pt x="500355" y="0"/>
                  <a:pt x="548158" y="0"/>
                </a:cubicBezTo>
                <a:close/>
              </a:path>
            </a:pathLst>
          </a:custGeom>
          <a:ln w="3175" cap="flat" cmpd="sng" algn="ctr">
            <a:solidFill>
              <a:schemeClr val="tx1">
                <a:lumMod val="40000"/>
                <a:lumOff val="60000"/>
                <a:alpha val="20000"/>
              </a:schemeClr>
            </a:solidFill>
            <a:prstDash val="solid"/>
            <a:round/>
            <a:headEnd type="none" w="med" len="med"/>
            <a:tailEnd type="none" w="med" len="med"/>
          </a:ln>
        </p:spPr>
      </p:pic>
      <p:pic>
        <p:nvPicPr>
          <p:cNvPr id="27" name="图片 26" descr="/data/temp/8151c1ee-f8d0-11ef-8557-aade74205f96.jpg8151c1ee-f8d0-11ef-8557-aade74205f96"/>
          <p:cNvPicPr>
            <a:picLocks noChangeAspect="1"/>
          </p:cNvPicPr>
          <p:nvPr>
            <p:custDataLst>
              <p:tags r:id="rId17"/>
            </p:custDataLst>
          </p:nvPr>
        </p:nvPicPr>
        <p:blipFill>
          <a:blip r:embed="rId18"/>
          <a:srcRect l="8324" r="8324"/>
          <a:stretch>
            <a:fillRect/>
          </a:stretch>
        </p:blipFill>
        <p:spPr>
          <a:xfrm>
            <a:off x="6278572" y="3928447"/>
            <a:ext cx="1620083" cy="1620083"/>
          </a:xfrm>
          <a:custGeom>
            <a:avLst/>
            <a:gdLst>
              <a:gd name="connsiteX0" fmla="*/ 548158 w 1620000"/>
              <a:gd name="connsiteY0" fmla="*/ 0 h 1620000"/>
              <a:gd name="connsiteX1" fmla="*/ 1071874 w 1620000"/>
              <a:gd name="connsiteY1" fmla="*/ 0 h 1620000"/>
              <a:gd name="connsiteX2" fmla="*/ 1197614 w 1620000"/>
              <a:gd name="connsiteY2" fmla="*/ 52097 h 1620000"/>
              <a:gd name="connsiteX3" fmla="*/ 1567938 w 1620000"/>
              <a:gd name="connsiteY3" fmla="*/ 422420 h 1620000"/>
              <a:gd name="connsiteX4" fmla="*/ 1620000 w 1620000"/>
              <a:gd name="connsiteY4" fmla="*/ 548158 h 1620000"/>
              <a:gd name="connsiteX5" fmla="*/ 1620000 w 1620000"/>
              <a:gd name="connsiteY5" fmla="*/ 1071874 h 1620000"/>
              <a:gd name="connsiteX6" fmla="*/ 1567904 w 1620000"/>
              <a:gd name="connsiteY6" fmla="*/ 1197615 h 1620000"/>
              <a:gd name="connsiteX7" fmla="*/ 1197580 w 1620000"/>
              <a:gd name="connsiteY7" fmla="*/ 1567938 h 1620000"/>
              <a:gd name="connsiteX8" fmla="*/ 1071842 w 1620000"/>
              <a:gd name="connsiteY8" fmla="*/ 1620000 h 1620000"/>
              <a:gd name="connsiteX9" fmla="*/ 548125 w 1620000"/>
              <a:gd name="connsiteY9" fmla="*/ 1620000 h 1620000"/>
              <a:gd name="connsiteX10" fmla="*/ 422385 w 1620000"/>
              <a:gd name="connsiteY10" fmla="*/ 1567903 h 1620000"/>
              <a:gd name="connsiteX11" fmla="*/ 52062 w 1620000"/>
              <a:gd name="connsiteY11" fmla="*/ 1197580 h 1620000"/>
              <a:gd name="connsiteX12" fmla="*/ 0 w 1620000"/>
              <a:gd name="connsiteY12" fmla="*/ 1071842 h 1620000"/>
              <a:gd name="connsiteX13" fmla="*/ 0 w 1620000"/>
              <a:gd name="connsiteY13" fmla="*/ 548126 h 1620000"/>
              <a:gd name="connsiteX14" fmla="*/ 52097 w 1620000"/>
              <a:gd name="connsiteY14" fmla="*/ 422385 h 1620000"/>
              <a:gd name="connsiteX15" fmla="*/ 422420 w 1620000"/>
              <a:gd name="connsiteY15" fmla="*/ 52062 h 1620000"/>
              <a:gd name="connsiteX16" fmla="*/ 548158 w 1620000"/>
              <a:gd name="connsiteY16"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20000" h="1620000">
                <a:moveTo>
                  <a:pt x="548158" y="0"/>
                </a:moveTo>
                <a:cubicBezTo>
                  <a:pt x="595961" y="0"/>
                  <a:pt x="1024071" y="0"/>
                  <a:pt x="1071874" y="0"/>
                </a:cubicBezTo>
                <a:cubicBezTo>
                  <a:pt x="1119677" y="0"/>
                  <a:pt x="1163812" y="18295"/>
                  <a:pt x="1197614" y="52097"/>
                </a:cubicBezTo>
                <a:cubicBezTo>
                  <a:pt x="1231416" y="85899"/>
                  <a:pt x="1534136" y="388618"/>
                  <a:pt x="1567938" y="422420"/>
                </a:cubicBezTo>
                <a:cubicBezTo>
                  <a:pt x="1601740" y="456222"/>
                  <a:pt x="1620000" y="500355"/>
                  <a:pt x="1620000" y="548158"/>
                </a:cubicBezTo>
                <a:cubicBezTo>
                  <a:pt x="1620000" y="595961"/>
                  <a:pt x="1620000" y="1024071"/>
                  <a:pt x="1620000" y="1071874"/>
                </a:cubicBezTo>
                <a:cubicBezTo>
                  <a:pt x="1620000" y="1119678"/>
                  <a:pt x="1601706" y="1163813"/>
                  <a:pt x="1567904" y="1197615"/>
                </a:cubicBezTo>
                <a:cubicBezTo>
                  <a:pt x="1534102" y="1231417"/>
                  <a:pt x="1231382" y="1534136"/>
                  <a:pt x="1197580" y="1567938"/>
                </a:cubicBezTo>
                <a:cubicBezTo>
                  <a:pt x="1163778" y="1601740"/>
                  <a:pt x="1119645" y="1620000"/>
                  <a:pt x="1071842" y="1620000"/>
                </a:cubicBezTo>
                <a:cubicBezTo>
                  <a:pt x="1024038" y="1620000"/>
                  <a:pt x="595929" y="1620000"/>
                  <a:pt x="548125" y="1620000"/>
                </a:cubicBezTo>
                <a:cubicBezTo>
                  <a:pt x="500322" y="1620000"/>
                  <a:pt x="456188" y="1601705"/>
                  <a:pt x="422385" y="1567903"/>
                </a:cubicBezTo>
                <a:cubicBezTo>
                  <a:pt x="388583" y="1534101"/>
                  <a:pt x="85864" y="1231382"/>
                  <a:pt x="52062" y="1197580"/>
                </a:cubicBezTo>
                <a:cubicBezTo>
                  <a:pt x="18260" y="1163778"/>
                  <a:pt x="0" y="1119646"/>
                  <a:pt x="0" y="1071842"/>
                </a:cubicBezTo>
                <a:cubicBezTo>
                  <a:pt x="0" y="1024039"/>
                  <a:pt x="0" y="595929"/>
                  <a:pt x="0" y="548126"/>
                </a:cubicBezTo>
                <a:cubicBezTo>
                  <a:pt x="0" y="500323"/>
                  <a:pt x="18295" y="456187"/>
                  <a:pt x="52097" y="422385"/>
                </a:cubicBezTo>
                <a:cubicBezTo>
                  <a:pt x="85899" y="388583"/>
                  <a:pt x="388618" y="85864"/>
                  <a:pt x="422420" y="52062"/>
                </a:cubicBezTo>
                <a:cubicBezTo>
                  <a:pt x="456222" y="18260"/>
                  <a:pt x="500355" y="0"/>
                  <a:pt x="548158" y="0"/>
                </a:cubicBezTo>
                <a:close/>
              </a:path>
            </a:pathLst>
          </a:custGeom>
          <a:ln w="3175" cap="flat" cmpd="sng" algn="ctr">
            <a:solidFill>
              <a:schemeClr val="tx1">
                <a:lumMod val="40000"/>
                <a:lumOff val="60000"/>
                <a:alpha val="20000"/>
              </a:schemeClr>
            </a:solidFill>
            <a:prstDash val="solid"/>
            <a:round/>
            <a:headEnd type="none" w="med" len="med"/>
            <a:tailEnd type="none" w="med" len="med"/>
          </a:ln>
        </p:spPr>
      </p:pic>
      <p:sp>
        <p:nvSpPr>
          <p:cNvPr id="31" name="八边形 30"/>
          <p:cNvSpPr/>
          <p:nvPr>
            <p:custDataLst>
              <p:tags r:id="rId19"/>
            </p:custDataLst>
          </p:nvPr>
        </p:nvSpPr>
        <p:spPr>
          <a:xfrm>
            <a:off x="4318226" y="2882548"/>
            <a:ext cx="506392" cy="506392"/>
          </a:xfrm>
          <a:prstGeom prst="oct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rmAutofit/>
          </a:bodyPr>
          <a:p>
            <a:pPr algn="ctr">
              <a:spcBef>
                <a:spcPct val="0"/>
              </a:spcBef>
              <a:spcAft>
                <a:spcPct val="0"/>
              </a:spcAft>
            </a:pPr>
            <a:r>
              <a:rPr lang="en-US" altLang="zh-CN" sz="1600" b="1">
                <a:latin typeface="+mn-ea"/>
                <a:cs typeface="+mn-ea"/>
                <a:sym typeface="+mn-ea"/>
              </a:rPr>
              <a:t>01</a:t>
            </a:r>
            <a:endParaRPr lang="zh-CN" altLang="en-US" sz="1600" b="1" dirty="0">
              <a:latin typeface="+mn-ea"/>
              <a:cs typeface="+mn-ea"/>
              <a:sym typeface="+mn-ea"/>
            </a:endParaRPr>
          </a:p>
        </p:txBody>
      </p:sp>
      <p:sp>
        <p:nvSpPr>
          <p:cNvPr id="32" name="八边形 31"/>
          <p:cNvSpPr/>
          <p:nvPr>
            <p:custDataLst>
              <p:tags r:id="rId20"/>
            </p:custDataLst>
          </p:nvPr>
        </p:nvSpPr>
        <p:spPr>
          <a:xfrm>
            <a:off x="7391785" y="2882548"/>
            <a:ext cx="506392" cy="506392"/>
          </a:xfrm>
          <a:prstGeom prst="oct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rmAutofit/>
          </a:bodyPr>
          <a:p>
            <a:pPr algn="ctr">
              <a:spcBef>
                <a:spcPct val="0"/>
              </a:spcBef>
              <a:spcAft>
                <a:spcPct val="0"/>
              </a:spcAft>
            </a:pPr>
            <a:r>
              <a:rPr lang="en-US" altLang="zh-CN" sz="1600" b="1">
                <a:latin typeface="+mn-ea"/>
                <a:cs typeface="+mn-ea"/>
                <a:sym typeface="+mn-ea"/>
              </a:rPr>
              <a:t>02</a:t>
            </a:r>
            <a:endParaRPr lang="zh-CN" altLang="en-US" sz="1600" b="1" dirty="0">
              <a:latin typeface="+mn-ea"/>
              <a:cs typeface="+mn-ea"/>
              <a:sym typeface="+mn-ea"/>
            </a:endParaRPr>
          </a:p>
        </p:txBody>
      </p:sp>
      <p:sp>
        <p:nvSpPr>
          <p:cNvPr id="33" name="八边形 32"/>
          <p:cNvSpPr/>
          <p:nvPr>
            <p:custDataLst>
              <p:tags r:id="rId21"/>
            </p:custDataLst>
          </p:nvPr>
        </p:nvSpPr>
        <p:spPr>
          <a:xfrm>
            <a:off x="4318226" y="5041659"/>
            <a:ext cx="506392" cy="506392"/>
          </a:xfrm>
          <a:prstGeom prst="oct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rmAutofit/>
          </a:bodyPr>
          <a:p>
            <a:pPr algn="ctr">
              <a:spcBef>
                <a:spcPct val="0"/>
              </a:spcBef>
              <a:spcAft>
                <a:spcPct val="0"/>
              </a:spcAft>
            </a:pPr>
            <a:r>
              <a:rPr lang="en-US" altLang="zh-CN" sz="1600" b="1">
                <a:latin typeface="+mn-ea"/>
                <a:cs typeface="+mn-ea"/>
                <a:sym typeface="+mn-ea"/>
              </a:rPr>
              <a:t>03</a:t>
            </a:r>
            <a:endParaRPr lang="zh-CN" altLang="en-US" sz="1600" b="1" dirty="0">
              <a:latin typeface="+mn-ea"/>
              <a:cs typeface="+mn-ea"/>
              <a:sym typeface="+mn-ea"/>
            </a:endParaRPr>
          </a:p>
        </p:txBody>
      </p:sp>
      <p:sp>
        <p:nvSpPr>
          <p:cNvPr id="34" name="八边形 33"/>
          <p:cNvSpPr/>
          <p:nvPr>
            <p:custDataLst>
              <p:tags r:id="rId22"/>
            </p:custDataLst>
          </p:nvPr>
        </p:nvSpPr>
        <p:spPr>
          <a:xfrm>
            <a:off x="7391785" y="5041659"/>
            <a:ext cx="506392" cy="506392"/>
          </a:xfrm>
          <a:prstGeom prst="oct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rmAutofit/>
          </a:bodyPr>
          <a:p>
            <a:pPr algn="ctr">
              <a:spcBef>
                <a:spcPct val="0"/>
              </a:spcBef>
              <a:spcAft>
                <a:spcPct val="0"/>
              </a:spcAft>
            </a:pPr>
            <a:r>
              <a:rPr lang="en-US" altLang="zh-CN" sz="1600" b="1">
                <a:latin typeface="+mn-ea"/>
                <a:cs typeface="+mn-ea"/>
                <a:sym typeface="+mn-ea"/>
              </a:rPr>
              <a:t>04</a:t>
            </a:r>
            <a:endParaRPr lang="zh-CN" altLang="en-US" sz="1600" b="1" dirty="0">
              <a:latin typeface="+mn-ea"/>
              <a:cs typeface="+mn-ea"/>
              <a:sym typeface="+mn-ea"/>
            </a:endParaRPr>
          </a:p>
        </p:txBody>
      </p:sp>
    </p:spTree>
    <p:custDataLst>
      <p:tags r:id="rId23"/>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alphaModFix amt="75000"/>
          </a:blip>
          <a:stretch>
            <a:fillRect l="-1000"/>
          </a:stretch>
        </a:blipFill>
        <a:effectLst/>
      </p:bgPr>
    </p:bg>
    <p:spTree>
      <p:nvGrpSpPr>
        <p:cNvPr id="1" name=""/>
        <p:cNvGrpSpPr/>
        <p:nvPr/>
      </p:nvGrpSpPr>
      <p:grpSpPr>
        <a:xfrm>
          <a:off x="0" y="0"/>
          <a:ext cx="0" cy="0"/>
          <a:chOff x="0" y="0"/>
          <a:chExt cx="0" cy="0"/>
        </a:xfrm>
      </p:grpSpPr>
      <p:sp>
        <p:nvSpPr>
          <p:cNvPr id="12" name="文本框 11"/>
          <p:cNvSpPr txBox="1"/>
          <p:nvPr>
            <p:custDataLst>
              <p:tags r:id="rId2"/>
            </p:custDataLst>
          </p:nvPr>
        </p:nvSpPr>
        <p:spPr>
          <a:xfrm>
            <a:off x="6400800" y="4923155"/>
            <a:ext cx="5171440" cy="1476375"/>
          </a:xfrm>
          <a:prstGeom prst="rect">
            <a:avLst/>
          </a:prstGeom>
          <a:noFill/>
        </p:spPr>
        <p:txBody>
          <a:bodyPr wrap="square">
            <a:spAutoFit/>
          </a:bodyPr>
          <a:p>
            <a:pPr algn="just">
              <a:lnSpc>
                <a:spcPct val="150000"/>
              </a:lnSpc>
            </a:pPr>
            <a:r>
              <a:rPr lang="zh-CN" altLang="en-US" sz="2000">
                <a:latin typeface="Yu Gothic (正文)"/>
              </a:rPr>
              <a:t>研究结果表明，</a:t>
            </a:r>
            <a:r>
              <a:rPr lang="zh-CN" altLang="en-US" sz="2000" b="1">
                <a:solidFill>
                  <a:srgbClr val="FF0000"/>
                </a:solidFill>
                <a:latin typeface="Yu Gothic (正文)"/>
              </a:rPr>
              <a:t>干细胞对血糖升高的治疗是有效的</a:t>
            </a:r>
            <a:r>
              <a:rPr lang="zh-CN" altLang="en-US" sz="2000">
                <a:latin typeface="Yu Gothic (正文)"/>
              </a:rPr>
              <a:t>，接受干细胞治疗的患者</a:t>
            </a:r>
            <a:r>
              <a:rPr lang="zh-CN" altLang="en-US" sz="2000" b="1">
                <a:solidFill>
                  <a:srgbClr val="FF0000"/>
                </a:solidFill>
                <a:latin typeface="Yu Gothic (正文)"/>
              </a:rPr>
              <a:t>血糖水平在治疗后显著下降，胰岛功能也有所改善</a:t>
            </a:r>
            <a:r>
              <a:rPr lang="zh-CN" altLang="en-US" sz="2000">
                <a:latin typeface="Yu Gothic (正文)"/>
              </a:rPr>
              <a:t>。</a:t>
            </a:r>
            <a:endParaRPr lang="zh-CN" altLang="en-US" sz="2000">
              <a:latin typeface="Yu Gothic (正文)"/>
            </a:endParaRPr>
          </a:p>
        </p:txBody>
      </p:sp>
      <p:pic>
        <p:nvPicPr>
          <p:cNvPr id="3" name="图片 2"/>
          <p:cNvPicPr>
            <a:picLocks noChangeAspect="1"/>
          </p:cNvPicPr>
          <p:nvPr/>
        </p:nvPicPr>
        <p:blipFill>
          <a:blip r:embed="rId3"/>
          <a:stretch>
            <a:fillRect/>
          </a:stretch>
        </p:blipFill>
        <p:spPr>
          <a:xfrm>
            <a:off x="568960" y="1287780"/>
            <a:ext cx="2690495" cy="3575050"/>
          </a:xfrm>
          <a:prstGeom prst="rect">
            <a:avLst/>
          </a:prstGeom>
          <a:effectLst>
            <a:outerShdw blurRad="50800" dist="38100" dir="13500000" algn="br" rotWithShape="0">
              <a:prstClr val="black">
                <a:alpha val="40000"/>
              </a:prstClr>
            </a:outerShdw>
          </a:effectLst>
        </p:spPr>
      </p:pic>
      <p:pic>
        <p:nvPicPr>
          <p:cNvPr id="4" name="图片 3"/>
          <p:cNvPicPr>
            <a:picLocks noChangeAspect="1"/>
          </p:cNvPicPr>
          <p:nvPr/>
        </p:nvPicPr>
        <p:blipFill>
          <a:blip r:embed="rId4"/>
          <a:stretch>
            <a:fillRect/>
          </a:stretch>
        </p:blipFill>
        <p:spPr>
          <a:xfrm>
            <a:off x="1045210" y="1706880"/>
            <a:ext cx="2531745" cy="3574415"/>
          </a:xfrm>
          <a:prstGeom prst="rect">
            <a:avLst/>
          </a:prstGeom>
          <a:effectLst>
            <a:outerShdw blurRad="50800" dist="38100" dir="13500000" algn="br" rotWithShape="0">
              <a:prstClr val="black">
                <a:alpha val="40000"/>
              </a:prstClr>
            </a:outerShdw>
          </a:effectLst>
        </p:spPr>
      </p:pic>
      <p:pic>
        <p:nvPicPr>
          <p:cNvPr id="5" name="图片 4"/>
          <p:cNvPicPr>
            <a:picLocks noChangeAspect="1"/>
          </p:cNvPicPr>
          <p:nvPr/>
        </p:nvPicPr>
        <p:blipFill>
          <a:blip r:embed="rId5"/>
          <a:stretch>
            <a:fillRect/>
          </a:stretch>
        </p:blipFill>
        <p:spPr>
          <a:xfrm>
            <a:off x="1487805" y="2026285"/>
            <a:ext cx="2682875" cy="3574415"/>
          </a:xfrm>
          <a:prstGeom prst="rect">
            <a:avLst/>
          </a:prstGeom>
          <a:effectLst>
            <a:outerShdw blurRad="50800" dist="38100" dir="13500000" algn="br" rotWithShape="0">
              <a:prstClr val="black">
                <a:alpha val="40000"/>
              </a:prstClr>
            </a:outerShdw>
          </a:effectLst>
        </p:spPr>
      </p:pic>
      <p:pic>
        <p:nvPicPr>
          <p:cNvPr id="7" name="图片 6"/>
          <p:cNvPicPr>
            <a:picLocks noChangeAspect="1"/>
          </p:cNvPicPr>
          <p:nvPr/>
        </p:nvPicPr>
        <p:blipFill>
          <a:blip r:embed="rId6"/>
          <a:stretch>
            <a:fillRect/>
          </a:stretch>
        </p:blipFill>
        <p:spPr>
          <a:xfrm>
            <a:off x="1962150" y="2381885"/>
            <a:ext cx="2769235" cy="3573780"/>
          </a:xfrm>
          <a:prstGeom prst="rect">
            <a:avLst/>
          </a:prstGeom>
          <a:effectLst>
            <a:outerShdw blurRad="50800" dist="38100" dir="13500000" algn="br" rotWithShape="0">
              <a:prstClr val="black">
                <a:alpha val="40000"/>
              </a:prstClr>
            </a:outerShdw>
          </a:effectLst>
        </p:spPr>
      </p:pic>
      <p:pic>
        <p:nvPicPr>
          <p:cNvPr id="9" name="图片 8"/>
          <p:cNvPicPr>
            <a:picLocks noChangeAspect="1"/>
          </p:cNvPicPr>
          <p:nvPr/>
        </p:nvPicPr>
        <p:blipFill>
          <a:blip r:embed="rId7"/>
          <a:stretch>
            <a:fillRect/>
          </a:stretch>
        </p:blipFill>
        <p:spPr>
          <a:xfrm>
            <a:off x="2428875" y="2762885"/>
            <a:ext cx="2844165" cy="4017645"/>
          </a:xfrm>
          <a:prstGeom prst="rect">
            <a:avLst/>
          </a:prstGeom>
          <a:effectLst>
            <a:outerShdw blurRad="50800" dist="38100" dir="13500000" algn="br" rotWithShape="0">
              <a:prstClr val="black">
                <a:alpha val="40000"/>
              </a:prstClr>
            </a:outerShdw>
          </a:effectLst>
        </p:spPr>
      </p:pic>
      <p:pic>
        <p:nvPicPr>
          <p:cNvPr id="2" name="图片 1"/>
          <p:cNvPicPr>
            <a:picLocks noChangeAspect="1"/>
          </p:cNvPicPr>
          <p:nvPr>
            <p:custDataLst>
              <p:tags r:id="rId8"/>
            </p:custDataLst>
          </p:nvPr>
        </p:nvPicPr>
        <p:blipFill>
          <a:blip r:embed="rId9"/>
          <a:stretch>
            <a:fillRect/>
          </a:stretch>
        </p:blipFill>
        <p:spPr>
          <a:xfrm>
            <a:off x="6400800" y="973455"/>
            <a:ext cx="5713730" cy="3949700"/>
          </a:xfrm>
          <a:prstGeom prst="rect">
            <a:avLst/>
          </a:prstGeom>
        </p:spPr>
      </p:pic>
      <p:sp>
        <p:nvSpPr>
          <p:cNvPr id="6" name="标题 5"/>
          <p:cNvSpPr>
            <a:spLocks noGrp="1"/>
          </p:cNvSpPr>
          <p:nvPr>
            <p:ph type="title"/>
            <p:custDataLst>
              <p:tags r:id="rId10"/>
            </p:custDataLst>
          </p:nvPr>
        </p:nvSpPr>
        <p:spPr>
          <a:xfrm>
            <a:off x="3416300" y="1097915"/>
            <a:ext cx="3232150" cy="720090"/>
          </a:xfrm>
        </p:spPr>
        <p:txBody>
          <a:bodyPr/>
          <a:lstStyle/>
          <a:p>
            <a:r>
              <a:rPr lang="zh-CN" altLang="en-US"/>
              <a:t>治疗研究</a:t>
            </a:r>
            <a:r>
              <a:rPr lang="zh-CN" altLang="en-US"/>
              <a:t>进展</a:t>
            </a:r>
            <a:endParaRPr lang="zh-CN" altLang="en-US"/>
          </a:p>
        </p:txBody>
      </p:sp>
    </p:spTree>
    <p:custDataLst>
      <p:tags r:id="rId11"/>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alphaModFix amt="75000"/>
          </a:blip>
          <a:stretch>
            <a:fillRect l="-1000"/>
          </a:stretch>
        </a:blipFill>
        <a:effectLst/>
      </p:bgPr>
    </p:bg>
    <p:spTree>
      <p:nvGrpSpPr>
        <p:cNvPr id="1" name=""/>
        <p:cNvGrpSpPr/>
        <p:nvPr/>
      </p:nvGrpSpPr>
      <p:grpSpPr/>
      <p:sp>
        <p:nvSpPr>
          <p:cNvPr id="22" name="圆角矩形 14"/>
          <p:cNvSpPr/>
          <p:nvPr>
            <p:custDataLst>
              <p:tags r:id="rId2"/>
            </p:custDataLst>
          </p:nvPr>
        </p:nvSpPr>
        <p:spPr>
          <a:xfrm>
            <a:off x="384810" y="440055"/>
            <a:ext cx="6332855" cy="614045"/>
          </a:xfrm>
          <a:prstGeom prst="roundRect">
            <a:avLst>
              <a:gd name="adj" fmla="val 16593"/>
            </a:avLst>
          </a:prstGeom>
          <a:gradFill>
            <a:gsLst>
              <a:gs pos="0">
                <a:srgbClr val="3671AF">
                  <a:alpha val="0"/>
                </a:srgbClr>
              </a:gs>
              <a:gs pos="100000">
                <a:srgbClr val="3671AF"/>
              </a:gs>
            </a:gsLst>
            <a:lin ang="10800000" scaled="0"/>
          </a:gradFill>
          <a:ln w="9525">
            <a:noFill/>
          </a:ln>
          <a:effectLst>
            <a:outerShdw blurRad="444500" dist="38100" dir="2700000" algn="tl" rotWithShape="0">
              <a:prstClr val="black">
                <a:alpha val="7000"/>
              </a:prstClr>
            </a:outerShdw>
          </a:effectLst>
        </p:spPr>
        <p:style>
          <a:lnRef idx="2">
            <a:schemeClr val="accent1">
              <a:lumMod val="75000"/>
            </a:schemeClr>
          </a:lnRef>
          <a:fillRef idx="1">
            <a:schemeClr val="accent1"/>
          </a:fillRef>
          <a:effectRef idx="0">
            <a:srgbClr val="FFFFFF"/>
          </a:effectRef>
          <a:fontRef idx="minor">
            <a:schemeClr val="lt1"/>
          </a:fontRef>
        </p:style>
        <p:txBody>
          <a:bodyPr lIns="179705" tIns="179705" rIns="179705" bIns="0" rtlCol="0" anchor="t" anchorCtr="0">
            <a:noAutofit/>
          </a:bodyPr>
          <a:p>
            <a:pPr marL="0" algn="just" defTabSz="266700">
              <a:buClrTx/>
              <a:buSzTx/>
              <a:buFontTx/>
            </a:pPr>
            <a:endParaRPr lang="zh-CN" altLang="en-US" noProof="0" dirty="0">
              <a:solidFill>
                <a:schemeClr val="bg1"/>
              </a:solidFill>
              <a:effectLst>
                <a:outerShdw blurRad="38100" dist="19050" dir="2700000" algn="tl" rotWithShape="0">
                  <a:schemeClr val="dk1">
                    <a:alpha val="40000"/>
                  </a:schemeClr>
                </a:outerShdw>
              </a:effectLst>
              <a:uLnTx/>
              <a:uFillTx/>
              <a:latin typeface="思源黑体 CN Heavy" panose="020B0A00000000000000" pitchFamily="34" charset="-122"/>
              <a:ea typeface="思源黑体 CN Heavy" panose="020B0A00000000000000" pitchFamily="34" charset="-122"/>
              <a:cs typeface="MiSans Normal" panose="00000500000000000000" charset="-122"/>
              <a:sym typeface="+mn-ea"/>
            </a:endParaRPr>
          </a:p>
        </p:txBody>
      </p:sp>
      <p:sp>
        <p:nvSpPr>
          <p:cNvPr id="935943" name="圆角矩形 935942"/>
          <p:cNvSpPr/>
          <p:nvPr/>
        </p:nvSpPr>
        <p:spPr>
          <a:xfrm>
            <a:off x="1896110" y="1258570"/>
            <a:ext cx="7325995" cy="4570730"/>
          </a:xfrm>
          <a:prstGeom prst="roundRect">
            <a:avLst>
              <a:gd name="adj" fmla="val 4833"/>
            </a:avLst>
          </a:prstGeom>
          <a:solidFill>
            <a:schemeClr val="bg1"/>
          </a:solidFill>
          <a:ln w="9525" cap="flat" cmpd="sng">
            <a:solidFill>
              <a:srgbClr val="808080"/>
            </a:solidFill>
            <a:prstDash val="dashDot"/>
            <a:headEnd type="none" w="med" len="med"/>
            <a:tailEnd type="none" w="med" len="med"/>
          </a:ln>
          <a:effectLst>
            <a:outerShdw dist="107763" dir="2699999" algn="ctr" rotWithShape="0">
              <a:schemeClr val="bg2">
                <a:alpha val="50000"/>
              </a:schemeClr>
            </a:outerShdw>
          </a:effectLst>
        </p:spPr>
        <p:txBody>
          <a:bodyPr wrap="none" anchor="ctr" anchorCtr="0"/>
          <a:p>
            <a:pPr algn="ctr">
              <a:lnSpc>
                <a:spcPct val="120000"/>
              </a:lnSpc>
            </a:pPr>
            <a:endParaRPr sz="2000" dirty="0">
              <a:solidFill>
                <a:schemeClr val="tx2"/>
              </a:solidFill>
              <a:latin typeface="方正超粗黑简体" pitchFamily="2" charset="-122"/>
              <a:ea typeface="黑体" panose="02010609060101010101" charset="-122"/>
            </a:endParaRPr>
          </a:p>
        </p:txBody>
      </p:sp>
      <p:sp>
        <p:nvSpPr>
          <p:cNvPr id="935938" name="文本框 935937"/>
          <p:cNvSpPr txBox="1"/>
          <p:nvPr/>
        </p:nvSpPr>
        <p:spPr>
          <a:xfrm>
            <a:off x="2001520" y="1382395"/>
            <a:ext cx="6790055" cy="4702810"/>
          </a:xfrm>
          <a:prstGeom prst="rect">
            <a:avLst/>
          </a:prstGeom>
          <a:noFill/>
          <a:ln w="9525">
            <a:noFill/>
          </a:ln>
        </p:spPr>
        <p:txBody>
          <a:bodyPr wrap="square">
            <a:spAutoFit/>
          </a:bodyPr>
          <a:p>
            <a:pPr>
              <a:lnSpc>
                <a:spcPct val="80000"/>
              </a:lnSpc>
              <a:spcBef>
                <a:spcPct val="50000"/>
              </a:spcBef>
            </a:pPr>
            <a:r>
              <a:rPr lang="zh-CN" altLang="en-US" sz="2400" dirty="0">
                <a:latin typeface="华文细黑" panose="02010600040101010101" pitchFamily="2" charset="-122"/>
                <a:ea typeface="华文细黑" panose="02010600040101010101" pitchFamily="2" charset="-122"/>
                <a:sym typeface="+mn-ea"/>
              </a:rPr>
              <a:t>我国</a:t>
            </a:r>
            <a:r>
              <a:rPr lang="zh-CN" altLang="en-US" sz="2400" dirty="0">
                <a:solidFill>
                  <a:srgbClr val="FF0000"/>
                </a:solidFill>
                <a:effectLst>
                  <a:outerShdw blurRad="38100" dist="38100" dir="2700000">
                    <a:srgbClr val="C0C0C0"/>
                  </a:outerShdw>
                </a:effectLst>
                <a:latin typeface="华文细黑" panose="02010600040101010101" pitchFamily="2" charset="-122"/>
                <a:ea typeface="华文细黑" panose="02010600040101010101" pitchFamily="2" charset="-122"/>
                <a:sym typeface="+mn-ea"/>
              </a:rPr>
              <a:t>糖尿病</a:t>
            </a:r>
            <a:r>
              <a:rPr lang="zh-CN" altLang="en-US" sz="2400" dirty="0">
                <a:latin typeface="华文细黑" panose="02010600040101010101" pitchFamily="2" charset="-122"/>
                <a:ea typeface="华文细黑" panose="02010600040101010101" pitchFamily="2" charset="-122"/>
                <a:sym typeface="+mn-ea"/>
              </a:rPr>
              <a:t>患者</a:t>
            </a:r>
            <a:r>
              <a:rPr lang="en-US" altLang="zh-CN" sz="2400">
                <a:solidFill>
                  <a:srgbClr val="FF0000"/>
                </a:solidFill>
                <a:effectLst>
                  <a:outerShdw blurRad="38100" dist="38100" dir="2700000">
                    <a:srgbClr val="C0C0C0"/>
                  </a:outerShdw>
                </a:effectLst>
                <a:latin typeface="华文细黑" panose="02010600040101010101" pitchFamily="2" charset="-122"/>
                <a:ea typeface="华文细黑" panose="02010600040101010101" pitchFamily="2" charset="-122"/>
                <a:sym typeface="+mn-ea"/>
              </a:rPr>
              <a:t>1.48</a:t>
            </a:r>
            <a:r>
              <a:rPr lang="zh-CN" altLang="en-US" sz="2400" dirty="0">
                <a:solidFill>
                  <a:srgbClr val="FF0000"/>
                </a:solidFill>
                <a:effectLst>
                  <a:outerShdw blurRad="38100" dist="38100" dir="2700000">
                    <a:srgbClr val="C0C0C0"/>
                  </a:outerShdw>
                </a:effectLst>
                <a:latin typeface="华文细黑" panose="02010600040101010101" pitchFamily="2" charset="-122"/>
                <a:ea typeface="华文细黑" panose="02010600040101010101" pitchFamily="2" charset="-122"/>
                <a:sym typeface="+mn-ea"/>
              </a:rPr>
              <a:t>亿人</a:t>
            </a:r>
            <a:endParaRPr lang="zh-CN" altLang="en-US" sz="2400" dirty="0">
              <a:solidFill>
                <a:srgbClr val="FF0000"/>
              </a:solidFill>
              <a:effectLst>
                <a:outerShdw blurRad="38100" dist="38100" dir="2700000">
                  <a:srgbClr val="C0C0C0"/>
                </a:outerShdw>
              </a:effectLst>
              <a:latin typeface="华文细黑" panose="02010600040101010101" pitchFamily="2" charset="-122"/>
              <a:ea typeface="华文细黑" panose="02010600040101010101" pitchFamily="2" charset="-122"/>
              <a:sym typeface="+mn-ea"/>
            </a:endParaRPr>
          </a:p>
          <a:p>
            <a:pPr>
              <a:lnSpc>
                <a:spcPct val="80000"/>
              </a:lnSpc>
              <a:spcBef>
                <a:spcPct val="50000"/>
              </a:spcBef>
            </a:pPr>
            <a:r>
              <a:rPr lang="zh-CN" altLang="en-US" sz="2400" dirty="0">
                <a:latin typeface="华文细黑" panose="02010600040101010101" pitchFamily="2" charset="-122"/>
                <a:ea typeface="华文细黑" panose="02010600040101010101" pitchFamily="2" charset="-122"/>
                <a:sym typeface="+mn-ea"/>
              </a:rPr>
              <a:t>我国</a:t>
            </a:r>
            <a:r>
              <a:rPr lang="zh-CN" altLang="en-US" sz="2400" dirty="0">
                <a:solidFill>
                  <a:srgbClr val="FF0000"/>
                </a:solidFill>
                <a:effectLst>
                  <a:outerShdw blurRad="38100" dist="38100" dir="2700000">
                    <a:srgbClr val="C0C0C0"/>
                  </a:outerShdw>
                </a:effectLst>
                <a:latin typeface="华文细黑" panose="02010600040101010101" pitchFamily="2" charset="-122"/>
                <a:ea typeface="华文细黑" panose="02010600040101010101" pitchFamily="2" charset="-122"/>
                <a:sym typeface="+mn-ea"/>
              </a:rPr>
              <a:t>高血脂</a:t>
            </a:r>
            <a:r>
              <a:rPr lang="zh-CN" altLang="en-US" sz="2400" dirty="0">
                <a:latin typeface="华文细黑" panose="02010600040101010101" pitchFamily="2" charset="-122"/>
                <a:ea typeface="华文细黑" panose="02010600040101010101" pitchFamily="2" charset="-122"/>
                <a:sym typeface="+mn-ea"/>
              </a:rPr>
              <a:t>患者</a:t>
            </a:r>
            <a:r>
              <a:rPr lang="en-US" altLang="zh-CN" sz="2400" dirty="0">
                <a:solidFill>
                  <a:srgbClr val="FF0000"/>
                </a:solidFill>
                <a:effectLst>
                  <a:outerShdw blurRad="38100" dist="38100" dir="2700000">
                    <a:srgbClr val="C0C0C0"/>
                  </a:outerShdw>
                </a:effectLst>
                <a:latin typeface="华文细黑" panose="02010600040101010101" pitchFamily="2" charset="-122"/>
                <a:ea typeface="华文细黑" panose="02010600040101010101" pitchFamily="2" charset="-122"/>
                <a:sym typeface="+mn-ea"/>
              </a:rPr>
              <a:t>2</a:t>
            </a:r>
            <a:r>
              <a:rPr lang="zh-CN" altLang="en-US" sz="2400" dirty="0">
                <a:solidFill>
                  <a:srgbClr val="FF0000"/>
                </a:solidFill>
                <a:effectLst>
                  <a:outerShdw blurRad="38100" dist="38100" dir="2700000">
                    <a:srgbClr val="C0C0C0"/>
                  </a:outerShdw>
                </a:effectLst>
                <a:latin typeface="华文细黑" panose="02010600040101010101" pitchFamily="2" charset="-122"/>
                <a:ea typeface="华文细黑" panose="02010600040101010101" pitchFamily="2" charset="-122"/>
                <a:sym typeface="+mn-ea"/>
              </a:rPr>
              <a:t>亿人</a:t>
            </a:r>
            <a:endParaRPr lang="en-US" altLang="zh-CN" sz="2400">
              <a:solidFill>
                <a:srgbClr val="FF0000"/>
              </a:solidFill>
              <a:latin typeface="华文细黑" panose="02010600040101010101" pitchFamily="2" charset="-122"/>
              <a:ea typeface="华文细黑" panose="02010600040101010101" pitchFamily="2" charset="-122"/>
            </a:endParaRPr>
          </a:p>
          <a:p>
            <a:pPr>
              <a:lnSpc>
                <a:spcPct val="80000"/>
              </a:lnSpc>
              <a:spcBef>
                <a:spcPct val="50000"/>
              </a:spcBef>
            </a:pPr>
            <a:r>
              <a:rPr lang="zh-CN" altLang="en-US" sz="2400" dirty="0">
                <a:latin typeface="华文细黑" panose="02010600040101010101" pitchFamily="2" charset="-122"/>
                <a:ea typeface="华文细黑" panose="02010600040101010101" pitchFamily="2" charset="-122"/>
              </a:rPr>
              <a:t>我国</a:t>
            </a:r>
            <a:r>
              <a:rPr lang="zh-CN" altLang="en-US" sz="2400" dirty="0">
                <a:solidFill>
                  <a:srgbClr val="FF0000"/>
                </a:solidFill>
                <a:effectLst>
                  <a:outerShdw blurRad="38100" dist="38100" dir="2700000">
                    <a:srgbClr val="C0C0C0"/>
                  </a:outerShdw>
                </a:effectLst>
                <a:latin typeface="华文细黑" panose="02010600040101010101" pitchFamily="2" charset="-122"/>
                <a:ea typeface="华文细黑" panose="02010600040101010101" pitchFamily="2" charset="-122"/>
              </a:rPr>
              <a:t>高血压</a:t>
            </a:r>
            <a:r>
              <a:rPr lang="zh-CN" altLang="en-US" sz="2400" dirty="0">
                <a:latin typeface="华文细黑" panose="02010600040101010101" pitchFamily="2" charset="-122"/>
                <a:ea typeface="华文细黑" panose="02010600040101010101" pitchFamily="2" charset="-122"/>
              </a:rPr>
              <a:t>患者</a:t>
            </a:r>
            <a:r>
              <a:rPr lang="en-US" altLang="zh-CN" sz="2400">
                <a:solidFill>
                  <a:srgbClr val="FF0000"/>
                </a:solidFill>
                <a:effectLst>
                  <a:outerShdw blurRad="38100" dist="38100" dir="2700000">
                    <a:srgbClr val="C0C0C0"/>
                  </a:outerShdw>
                </a:effectLst>
                <a:latin typeface="华文细黑" panose="02010600040101010101" pitchFamily="2" charset="-122"/>
                <a:ea typeface="华文细黑" panose="02010600040101010101" pitchFamily="2" charset="-122"/>
                <a:sym typeface="+mn-ea"/>
              </a:rPr>
              <a:t>2.45</a:t>
            </a:r>
            <a:r>
              <a:rPr lang="zh-CN" altLang="en-US" sz="2400">
                <a:solidFill>
                  <a:srgbClr val="FF0000"/>
                </a:solidFill>
                <a:effectLst>
                  <a:outerShdw blurRad="38100" dist="38100" dir="2700000">
                    <a:srgbClr val="C0C0C0"/>
                  </a:outerShdw>
                </a:effectLst>
                <a:latin typeface="华文细黑" panose="02010600040101010101" pitchFamily="2" charset="-122"/>
                <a:ea typeface="华文细黑" panose="02010600040101010101" pitchFamily="2" charset="-122"/>
                <a:sym typeface="+mn-ea"/>
              </a:rPr>
              <a:t>亿</a:t>
            </a:r>
            <a:r>
              <a:rPr lang="zh-CN" altLang="en-US" sz="2400" dirty="0">
                <a:solidFill>
                  <a:srgbClr val="FF0000"/>
                </a:solidFill>
                <a:effectLst>
                  <a:outerShdw blurRad="38100" dist="38100" dir="2700000">
                    <a:srgbClr val="C0C0C0"/>
                  </a:outerShdw>
                </a:effectLst>
                <a:latin typeface="华文细黑" panose="02010600040101010101" pitchFamily="2" charset="-122"/>
                <a:ea typeface="华文细黑" panose="02010600040101010101" pitchFamily="2" charset="-122"/>
                <a:sym typeface="+mn-ea"/>
              </a:rPr>
              <a:t>人</a:t>
            </a:r>
            <a:endParaRPr lang="zh-CN" altLang="en-US" sz="2400" dirty="0">
              <a:latin typeface="华文细黑" panose="02010600040101010101" pitchFamily="2" charset="-122"/>
              <a:ea typeface="华文细黑" panose="02010600040101010101" pitchFamily="2" charset="-122"/>
            </a:endParaRPr>
          </a:p>
          <a:p>
            <a:pPr>
              <a:lnSpc>
                <a:spcPct val="80000"/>
              </a:lnSpc>
              <a:spcBef>
                <a:spcPct val="50000"/>
              </a:spcBef>
            </a:pPr>
            <a:r>
              <a:rPr lang="zh-CN" altLang="en-US" sz="2400" dirty="0">
                <a:latin typeface="华文细黑" panose="02010600040101010101" pitchFamily="2" charset="-122"/>
                <a:ea typeface="华文细黑" panose="02010600040101010101" pitchFamily="2" charset="-122"/>
              </a:rPr>
              <a:t>我国</a:t>
            </a:r>
            <a:r>
              <a:rPr lang="zh-CN" altLang="en-US" sz="2400" dirty="0">
                <a:solidFill>
                  <a:srgbClr val="FF0000"/>
                </a:solidFill>
                <a:effectLst>
                  <a:outerShdw blurRad="38100" dist="38100" dir="2700000">
                    <a:srgbClr val="C0C0C0"/>
                  </a:outerShdw>
                </a:effectLst>
                <a:latin typeface="华文细黑" panose="02010600040101010101" pitchFamily="2" charset="-122"/>
                <a:ea typeface="华文细黑" panose="02010600040101010101" pitchFamily="2" charset="-122"/>
              </a:rPr>
              <a:t>高胆固醇</a:t>
            </a:r>
            <a:r>
              <a:rPr lang="zh-CN" altLang="en-US" sz="2400" dirty="0">
                <a:latin typeface="华文细黑" panose="02010600040101010101" pitchFamily="2" charset="-122"/>
                <a:ea typeface="华文细黑" panose="02010600040101010101" pitchFamily="2" charset="-122"/>
              </a:rPr>
              <a:t>患者、</a:t>
            </a:r>
            <a:r>
              <a:rPr lang="zh-CN" altLang="en-US" sz="2400" dirty="0">
                <a:solidFill>
                  <a:srgbClr val="FF0000"/>
                </a:solidFill>
                <a:effectLst>
                  <a:outerShdw blurRad="38100" dist="38100" dir="2700000">
                    <a:srgbClr val="C0C0C0"/>
                  </a:outerShdw>
                </a:effectLst>
                <a:latin typeface="华文细黑" panose="02010600040101010101" pitchFamily="2" charset="-122"/>
                <a:ea typeface="华文细黑" panose="02010600040101010101" pitchFamily="2" charset="-122"/>
                <a:sym typeface="+mn-ea"/>
              </a:rPr>
              <a:t>肝病</a:t>
            </a:r>
            <a:r>
              <a:rPr lang="zh-CN" altLang="en-US" sz="2400" dirty="0">
                <a:latin typeface="华文细黑" panose="02010600040101010101" pitchFamily="2" charset="-122"/>
                <a:ea typeface="华文细黑" panose="02010600040101010101" pitchFamily="2" charset="-122"/>
                <a:sym typeface="+mn-ea"/>
              </a:rPr>
              <a:t>患者</a:t>
            </a:r>
            <a:r>
              <a:rPr lang="zh-CN" altLang="en-US" sz="2400" dirty="0">
                <a:latin typeface="华文细黑" panose="02010600040101010101" pitchFamily="2" charset="-122"/>
                <a:ea typeface="华文细黑" panose="02010600040101010101" pitchFamily="2" charset="-122"/>
              </a:rPr>
              <a:t>双双突破</a:t>
            </a:r>
            <a:r>
              <a:rPr lang="en-US" altLang="zh-CN" sz="2400">
                <a:solidFill>
                  <a:srgbClr val="FF0000"/>
                </a:solidFill>
                <a:effectLst>
                  <a:outerShdw blurRad="38100" dist="38100" dir="2700000">
                    <a:srgbClr val="C0C0C0"/>
                  </a:outerShdw>
                </a:effectLst>
                <a:latin typeface="华文细黑" panose="02010600040101010101" pitchFamily="2" charset="-122"/>
                <a:ea typeface="华文细黑" panose="02010600040101010101" pitchFamily="2" charset="-122"/>
              </a:rPr>
              <a:t>4亿人</a:t>
            </a:r>
            <a:endParaRPr lang="en-US" altLang="zh-CN" sz="2400">
              <a:solidFill>
                <a:srgbClr val="FF0000"/>
              </a:solidFill>
              <a:effectLst>
                <a:outerShdw blurRad="38100" dist="38100" dir="2700000">
                  <a:srgbClr val="C0C0C0"/>
                </a:outerShdw>
              </a:effectLst>
              <a:latin typeface="华文细黑" panose="02010600040101010101" pitchFamily="2" charset="-122"/>
              <a:ea typeface="华文细黑" panose="02010600040101010101" pitchFamily="2" charset="-122"/>
            </a:endParaRPr>
          </a:p>
          <a:p>
            <a:pPr>
              <a:lnSpc>
                <a:spcPct val="80000"/>
              </a:lnSpc>
              <a:spcBef>
                <a:spcPct val="50000"/>
              </a:spcBef>
            </a:pPr>
            <a:r>
              <a:rPr lang="zh-CN" altLang="en-US" sz="2400" dirty="0">
                <a:latin typeface="华文细黑" panose="02010600040101010101" pitchFamily="2" charset="-122"/>
                <a:ea typeface="华文细黑" panose="02010600040101010101" pitchFamily="2" charset="-122"/>
                <a:sym typeface="+mn-ea"/>
              </a:rPr>
              <a:t>我国</a:t>
            </a:r>
            <a:r>
              <a:rPr lang="zh-CN" altLang="en-US" sz="2400" dirty="0">
                <a:solidFill>
                  <a:srgbClr val="FF0000"/>
                </a:solidFill>
                <a:effectLst>
                  <a:outerShdw blurRad="38100" dist="38100" dir="2700000">
                    <a:srgbClr val="C0C0C0"/>
                  </a:outerShdw>
                </a:effectLst>
                <a:latin typeface="华文细黑" panose="02010600040101010101" pitchFamily="2" charset="-122"/>
                <a:ea typeface="华文细黑" panose="02010600040101010101" pitchFamily="2" charset="-122"/>
                <a:sym typeface="+mn-ea"/>
              </a:rPr>
              <a:t>亚健康人群</a:t>
            </a:r>
            <a:r>
              <a:rPr lang="zh-CN" altLang="en-US" sz="2400" dirty="0">
                <a:latin typeface="华文细黑" panose="02010600040101010101" pitchFamily="2" charset="-122"/>
                <a:ea typeface="华文细黑" panose="02010600040101010101" pitchFamily="2" charset="-122"/>
                <a:sym typeface="+mn-ea"/>
              </a:rPr>
              <a:t>长期占比</a:t>
            </a:r>
            <a:r>
              <a:rPr lang="en-US" altLang="zh-CN" sz="2400" dirty="0">
                <a:solidFill>
                  <a:srgbClr val="FF0000"/>
                </a:solidFill>
                <a:effectLst>
                  <a:outerShdw blurRad="38100" dist="38100" dir="2700000">
                    <a:srgbClr val="C0C0C0"/>
                  </a:outerShdw>
                </a:effectLst>
                <a:latin typeface="华文细黑" panose="02010600040101010101" pitchFamily="2" charset="-122"/>
                <a:ea typeface="华文细黑" panose="02010600040101010101" pitchFamily="2" charset="-122"/>
                <a:sym typeface="+mn-ea"/>
              </a:rPr>
              <a:t>70%</a:t>
            </a:r>
            <a:r>
              <a:rPr lang="zh-CN" sz="2400" dirty="0">
                <a:solidFill>
                  <a:srgbClr val="FF0000"/>
                </a:solidFill>
                <a:effectLst>
                  <a:outerShdw blurRad="38100" dist="38100" dir="2700000">
                    <a:srgbClr val="C0C0C0"/>
                  </a:outerShdw>
                </a:effectLst>
                <a:latin typeface="华文细黑" panose="02010600040101010101" pitchFamily="2" charset="-122"/>
                <a:ea typeface="华文细黑" panose="02010600040101010101" pitchFamily="2" charset="-122"/>
                <a:sym typeface="+mn-ea"/>
              </a:rPr>
              <a:t>，</a:t>
            </a:r>
            <a:r>
              <a:rPr lang="zh-CN" altLang="en-US" sz="2400" dirty="0">
                <a:latin typeface="华文细黑" panose="02010600040101010101" pitchFamily="2" charset="-122"/>
                <a:ea typeface="华文细黑" panose="02010600040101010101" pitchFamily="2" charset="-122"/>
                <a:sym typeface="+mn-ea"/>
              </a:rPr>
              <a:t>2024年升至</a:t>
            </a:r>
            <a:r>
              <a:rPr lang="en-US" altLang="zh-CN" sz="2400" dirty="0">
                <a:solidFill>
                  <a:srgbClr val="FF0000"/>
                </a:solidFill>
                <a:effectLst>
                  <a:outerShdw blurRad="38100" dist="38100" dir="2700000">
                    <a:srgbClr val="C0C0C0"/>
                  </a:outerShdw>
                </a:effectLst>
                <a:latin typeface="华文细黑" panose="02010600040101010101" pitchFamily="2" charset="-122"/>
                <a:ea typeface="华文细黑" panose="02010600040101010101" pitchFamily="2" charset="-122"/>
                <a:sym typeface="+mn-ea"/>
              </a:rPr>
              <a:t>75%</a:t>
            </a:r>
            <a:r>
              <a:rPr lang="zh-CN" altLang="en-US" sz="2400" dirty="0">
                <a:latin typeface="华文细黑" panose="02010600040101010101" pitchFamily="2" charset="-122"/>
                <a:ea typeface="华文细黑" panose="02010600040101010101" pitchFamily="2" charset="-122"/>
                <a:sym typeface="+mn-ea"/>
              </a:rPr>
              <a:t>，</a:t>
            </a:r>
            <a:endParaRPr lang="zh-CN" altLang="en-US" sz="2400" dirty="0">
              <a:solidFill>
                <a:srgbClr val="FF0000"/>
              </a:solidFill>
              <a:effectLst>
                <a:outerShdw blurRad="38100" dist="38100" dir="2700000">
                  <a:srgbClr val="C0C0C0"/>
                </a:outerShdw>
              </a:effectLst>
              <a:latin typeface="华文细黑" panose="02010600040101010101" pitchFamily="2" charset="-122"/>
              <a:ea typeface="华文细黑" panose="02010600040101010101" pitchFamily="2" charset="-122"/>
              <a:sym typeface="+mn-ea"/>
            </a:endParaRPr>
          </a:p>
          <a:p>
            <a:pPr>
              <a:lnSpc>
                <a:spcPct val="80000"/>
              </a:lnSpc>
              <a:spcBef>
                <a:spcPct val="50000"/>
              </a:spcBef>
            </a:pPr>
            <a:r>
              <a:rPr lang="zh-CN" altLang="en-US" sz="2400" dirty="0">
                <a:solidFill>
                  <a:srgbClr val="FF0000"/>
                </a:solidFill>
                <a:effectLst>
                  <a:outerShdw blurRad="38100" dist="38100" dir="2700000">
                    <a:srgbClr val="C0C0C0"/>
                  </a:outerShdw>
                </a:effectLst>
                <a:latin typeface="华文细黑" panose="02010600040101010101" pitchFamily="2" charset="-122"/>
                <a:ea typeface="华文细黑" panose="02010600040101010101" pitchFamily="2" charset="-122"/>
                <a:sym typeface="+mn-ea"/>
              </a:rPr>
              <a:t>一二线城市和高压行业</a:t>
            </a:r>
            <a:r>
              <a:rPr lang="zh-CN" altLang="en-US" sz="2400" dirty="0">
                <a:latin typeface="华文细黑" panose="02010600040101010101" pitchFamily="2" charset="-122"/>
                <a:ea typeface="华文细黑" panose="02010600040101010101" pitchFamily="2" charset="-122"/>
                <a:sym typeface="+mn-ea"/>
              </a:rPr>
              <a:t>占比更为严重</a:t>
            </a:r>
            <a:endParaRPr lang="zh-CN" altLang="en-US" sz="2400" dirty="0">
              <a:latin typeface="华文细黑" panose="02010600040101010101" pitchFamily="2" charset="-122"/>
              <a:ea typeface="华文细黑" panose="02010600040101010101" pitchFamily="2" charset="-122"/>
              <a:sym typeface="+mn-ea"/>
            </a:endParaRPr>
          </a:p>
          <a:p>
            <a:pPr>
              <a:lnSpc>
                <a:spcPct val="80000"/>
              </a:lnSpc>
              <a:spcBef>
                <a:spcPct val="50000"/>
              </a:spcBef>
            </a:pPr>
            <a:r>
              <a:rPr lang="zh-CN" altLang="en-US" sz="2400" dirty="0">
                <a:latin typeface="华文细黑" panose="02010600040101010101" pitchFamily="2" charset="-122"/>
                <a:ea typeface="华文细黑" panose="02010600040101010101" pitchFamily="2" charset="-122"/>
                <a:sym typeface="+mn-ea"/>
              </a:rPr>
              <a:t>我国国民死于</a:t>
            </a:r>
            <a:r>
              <a:rPr lang="zh-CN" altLang="en-US" sz="2400" dirty="0">
                <a:solidFill>
                  <a:srgbClr val="FF0000"/>
                </a:solidFill>
                <a:effectLst>
                  <a:outerShdw blurRad="38100" dist="38100" dir="2700000">
                    <a:srgbClr val="C0C0C0"/>
                  </a:outerShdw>
                </a:effectLst>
                <a:latin typeface="华文细黑" panose="02010600040101010101" pitchFamily="2" charset="-122"/>
                <a:ea typeface="华文细黑" panose="02010600040101010101" pitchFamily="2" charset="-122"/>
                <a:sym typeface="+mn-ea"/>
              </a:rPr>
              <a:t>心脏病</a:t>
            </a:r>
            <a:r>
              <a:rPr lang="zh-CN" altLang="en-US" sz="2400" dirty="0">
                <a:latin typeface="华文细黑" panose="02010600040101010101" pitchFamily="2" charset="-122"/>
                <a:ea typeface="华文细黑" panose="02010600040101010101" pitchFamily="2" charset="-122"/>
                <a:sym typeface="+mn-ea"/>
              </a:rPr>
              <a:t>的危险概率为</a:t>
            </a:r>
            <a:r>
              <a:rPr lang="zh-CN" altLang="en-US" sz="2400" dirty="0">
                <a:solidFill>
                  <a:srgbClr val="FFFF00"/>
                </a:solidFill>
                <a:latin typeface="华文细黑" panose="02010600040101010101" pitchFamily="2" charset="-122"/>
                <a:ea typeface="华文细黑" panose="02010600040101010101" pitchFamily="2" charset="-122"/>
                <a:sym typeface="+mn-ea"/>
              </a:rPr>
              <a:t> </a:t>
            </a:r>
            <a:r>
              <a:rPr lang="en-US" altLang="zh-CN" sz="2400">
                <a:solidFill>
                  <a:srgbClr val="FF0000"/>
                </a:solidFill>
                <a:effectLst>
                  <a:outerShdw blurRad="38100" dist="38100" dir="2700000">
                    <a:srgbClr val="C0C0C0"/>
                  </a:outerShdw>
                </a:effectLst>
                <a:latin typeface="华文细黑" panose="02010600040101010101" pitchFamily="2" charset="-122"/>
                <a:ea typeface="华文细黑" panose="02010600040101010101" pitchFamily="2" charset="-122"/>
                <a:sym typeface="+mn-ea"/>
              </a:rPr>
              <a:t>1/3</a:t>
            </a:r>
            <a:endParaRPr lang="en-US" altLang="zh-CN" sz="2400">
              <a:solidFill>
                <a:srgbClr val="FF0000"/>
              </a:solidFill>
              <a:effectLst>
                <a:outerShdw blurRad="38100" dist="38100" dir="2700000">
                  <a:srgbClr val="C0C0C0"/>
                </a:outerShdw>
              </a:effectLst>
              <a:latin typeface="华文细黑" panose="02010600040101010101" pitchFamily="2" charset="-122"/>
              <a:ea typeface="华文细黑" panose="02010600040101010101" pitchFamily="2" charset="-122"/>
            </a:endParaRPr>
          </a:p>
          <a:p>
            <a:pPr>
              <a:lnSpc>
                <a:spcPct val="80000"/>
              </a:lnSpc>
              <a:spcBef>
                <a:spcPct val="50000"/>
              </a:spcBef>
            </a:pPr>
            <a:r>
              <a:rPr lang="zh-CN" altLang="en-US" sz="2400" dirty="0">
                <a:latin typeface="华文细黑" panose="02010600040101010101" pitchFamily="2" charset="-122"/>
                <a:ea typeface="华文细黑" panose="02010600040101010101" pitchFamily="2" charset="-122"/>
                <a:sym typeface="+mn-ea"/>
              </a:rPr>
              <a:t>我国国民死于</a:t>
            </a:r>
            <a:r>
              <a:rPr lang="zh-CN" altLang="en-US" sz="2400" dirty="0">
                <a:solidFill>
                  <a:srgbClr val="FF0000"/>
                </a:solidFill>
                <a:effectLst>
                  <a:outerShdw blurRad="38100" dist="38100" dir="2700000">
                    <a:srgbClr val="C0C0C0"/>
                  </a:outerShdw>
                </a:effectLst>
                <a:latin typeface="华文细黑" panose="02010600040101010101" pitchFamily="2" charset="-122"/>
                <a:ea typeface="华文细黑" panose="02010600040101010101" pitchFamily="2" charset="-122"/>
                <a:sym typeface="+mn-ea"/>
              </a:rPr>
              <a:t>癌症</a:t>
            </a:r>
            <a:r>
              <a:rPr lang="zh-CN" altLang="en-US" sz="2400" dirty="0">
                <a:latin typeface="华文细黑" panose="02010600040101010101" pitchFamily="2" charset="-122"/>
                <a:ea typeface="华文细黑" panose="02010600040101010101" pitchFamily="2" charset="-122"/>
                <a:sym typeface="+mn-ea"/>
              </a:rPr>
              <a:t>的危险概率为</a:t>
            </a:r>
            <a:r>
              <a:rPr lang="zh-CN" altLang="en-US" sz="2400" dirty="0">
                <a:solidFill>
                  <a:srgbClr val="FFFF00"/>
                </a:solidFill>
                <a:latin typeface="华文细黑" panose="02010600040101010101" pitchFamily="2" charset="-122"/>
                <a:ea typeface="华文细黑" panose="02010600040101010101" pitchFamily="2" charset="-122"/>
                <a:sym typeface="+mn-ea"/>
              </a:rPr>
              <a:t> </a:t>
            </a:r>
            <a:r>
              <a:rPr lang="en-US" altLang="zh-CN" sz="2400">
                <a:solidFill>
                  <a:srgbClr val="FF0000"/>
                </a:solidFill>
                <a:effectLst>
                  <a:outerShdw blurRad="38100" dist="38100" dir="2700000">
                    <a:srgbClr val="C0C0C0"/>
                  </a:outerShdw>
                </a:effectLst>
                <a:latin typeface="华文细黑" panose="02010600040101010101" pitchFamily="2" charset="-122"/>
                <a:ea typeface="华文细黑" panose="02010600040101010101" pitchFamily="2" charset="-122"/>
                <a:sym typeface="+mn-ea"/>
              </a:rPr>
              <a:t>1/4</a:t>
            </a:r>
            <a:endParaRPr lang="en-US" altLang="zh-CN" sz="2400">
              <a:solidFill>
                <a:schemeClr val="bg1"/>
              </a:solidFill>
              <a:latin typeface="华文细黑" panose="02010600040101010101" pitchFamily="2" charset="-122"/>
              <a:ea typeface="华文细黑" panose="02010600040101010101" pitchFamily="2" charset="-122"/>
            </a:endParaRPr>
          </a:p>
          <a:p>
            <a:pPr>
              <a:lnSpc>
                <a:spcPct val="80000"/>
              </a:lnSpc>
              <a:spcBef>
                <a:spcPct val="50000"/>
              </a:spcBef>
            </a:pPr>
            <a:r>
              <a:rPr lang="zh-CN" altLang="en-US" sz="2400" dirty="0">
                <a:latin typeface="华文细黑" panose="02010600040101010101" pitchFamily="2" charset="-122"/>
                <a:ea typeface="华文细黑" panose="02010600040101010101" pitchFamily="2" charset="-122"/>
                <a:sym typeface="+mn-ea"/>
              </a:rPr>
              <a:t>我国国民死于</a:t>
            </a:r>
            <a:r>
              <a:rPr lang="zh-CN" altLang="en-US" sz="2400" dirty="0">
                <a:solidFill>
                  <a:srgbClr val="FF0000"/>
                </a:solidFill>
                <a:effectLst>
                  <a:outerShdw blurRad="38100" dist="38100" dir="2700000">
                    <a:srgbClr val="C0C0C0"/>
                  </a:outerShdw>
                </a:effectLst>
                <a:latin typeface="华文细黑" panose="02010600040101010101" pitchFamily="2" charset="-122"/>
                <a:ea typeface="华文细黑" panose="02010600040101010101" pitchFamily="2" charset="-122"/>
                <a:sym typeface="+mn-ea"/>
              </a:rPr>
              <a:t>中风</a:t>
            </a:r>
            <a:r>
              <a:rPr lang="zh-CN" altLang="en-US" sz="2400" dirty="0">
                <a:latin typeface="华文细黑" panose="02010600040101010101" pitchFamily="2" charset="-122"/>
                <a:ea typeface="华文细黑" panose="02010600040101010101" pitchFamily="2" charset="-122"/>
                <a:sym typeface="+mn-ea"/>
              </a:rPr>
              <a:t>的危险概率为</a:t>
            </a:r>
            <a:r>
              <a:rPr lang="zh-CN" altLang="en-US" sz="2400" dirty="0">
                <a:solidFill>
                  <a:srgbClr val="FFFF00"/>
                </a:solidFill>
                <a:latin typeface="华文细黑" panose="02010600040101010101" pitchFamily="2" charset="-122"/>
                <a:ea typeface="华文细黑" panose="02010600040101010101" pitchFamily="2" charset="-122"/>
                <a:sym typeface="+mn-ea"/>
              </a:rPr>
              <a:t> </a:t>
            </a:r>
            <a:r>
              <a:rPr lang="en-US" altLang="zh-CN" sz="2400">
                <a:solidFill>
                  <a:srgbClr val="FF0000"/>
                </a:solidFill>
                <a:effectLst>
                  <a:outerShdw blurRad="38100" dist="38100" dir="2700000">
                    <a:srgbClr val="C0C0C0"/>
                  </a:outerShdw>
                </a:effectLst>
                <a:latin typeface="华文细黑" panose="02010600040101010101" pitchFamily="2" charset="-122"/>
                <a:ea typeface="华文细黑" panose="02010600040101010101" pitchFamily="2" charset="-122"/>
                <a:sym typeface="+mn-ea"/>
              </a:rPr>
              <a:t>1/14</a:t>
            </a:r>
            <a:endParaRPr lang="en-US" altLang="zh-CN" sz="2400">
              <a:solidFill>
                <a:srgbClr val="FF0000"/>
              </a:solidFill>
              <a:effectLst>
                <a:outerShdw blurRad="38100" dist="38100" dir="2700000">
                  <a:srgbClr val="C0C0C0"/>
                </a:outerShdw>
              </a:effectLst>
              <a:latin typeface="华文细黑" panose="02010600040101010101" pitchFamily="2" charset="-122"/>
              <a:ea typeface="华文细黑" panose="02010600040101010101" pitchFamily="2" charset="-122"/>
            </a:endParaRPr>
          </a:p>
          <a:p>
            <a:pPr>
              <a:lnSpc>
                <a:spcPct val="80000"/>
              </a:lnSpc>
              <a:spcBef>
                <a:spcPct val="50000"/>
              </a:spcBef>
            </a:pPr>
            <a:endParaRPr lang="zh-CN" altLang="en-US" sz="2400" dirty="0">
              <a:latin typeface="华文细黑" panose="02010600040101010101" pitchFamily="2" charset="-122"/>
              <a:ea typeface="华文细黑" panose="02010600040101010101" pitchFamily="2" charset="-122"/>
              <a:sym typeface="+mn-ea"/>
            </a:endParaRPr>
          </a:p>
        </p:txBody>
      </p:sp>
      <p:sp>
        <p:nvSpPr>
          <p:cNvPr id="935940" name="文本框 935939"/>
          <p:cNvSpPr txBox="1"/>
          <p:nvPr/>
        </p:nvSpPr>
        <p:spPr>
          <a:xfrm>
            <a:off x="534670" y="293053"/>
            <a:ext cx="4464050" cy="701675"/>
          </a:xfrm>
          <a:prstGeom prst="rect">
            <a:avLst/>
          </a:prstGeom>
          <a:noFill/>
          <a:ln w="9525">
            <a:noFill/>
          </a:ln>
        </p:spPr>
        <p:txBody>
          <a:bodyPr anchor="b" anchorCtr="0"/>
          <a:p>
            <a:pPr>
              <a:lnSpc>
                <a:spcPct val="100000"/>
              </a:lnSpc>
            </a:pPr>
            <a:r>
              <a:rPr lang="zh-CN" altLang="en-US" sz="2400" b="0" dirty="0">
                <a:solidFill>
                  <a:schemeClr val="bg1"/>
                </a:solidFill>
                <a:latin typeface="Cataneo BT" pitchFamily="66" charset="0"/>
                <a:ea typeface="方正综艺简体" pitchFamily="2" charset="-122"/>
              </a:rPr>
              <a:t>重疾到底离我们有多远</a:t>
            </a:r>
            <a:r>
              <a:rPr lang="en-US" altLang="zh-CN" sz="2400" b="0">
                <a:solidFill>
                  <a:schemeClr val="bg1"/>
                </a:solidFill>
                <a:latin typeface="Cataneo BT" pitchFamily="66" charset="0"/>
                <a:ea typeface="方正综艺简体" pitchFamily="2" charset="-122"/>
              </a:rPr>
              <a:t>?</a:t>
            </a:r>
            <a:endParaRPr lang="en-US" altLang="zh-CN" sz="2400" b="0">
              <a:solidFill>
                <a:schemeClr val="bg1"/>
              </a:solidFill>
              <a:latin typeface="Cataneo BT" pitchFamily="66" charset="0"/>
              <a:ea typeface="方正综艺简体" pitchFamily="2" charset="-122"/>
            </a:endParaRPr>
          </a:p>
        </p:txBody>
      </p:sp>
      <p:sp>
        <p:nvSpPr>
          <p:cNvPr id="935941" name="文本框 935940"/>
          <p:cNvSpPr txBox="1"/>
          <p:nvPr/>
        </p:nvSpPr>
        <p:spPr>
          <a:xfrm>
            <a:off x="8033068" y="6033453"/>
            <a:ext cx="4495800" cy="783590"/>
          </a:xfrm>
          <a:prstGeom prst="rect">
            <a:avLst/>
          </a:prstGeom>
          <a:noFill/>
          <a:ln w="9525">
            <a:noFill/>
          </a:ln>
        </p:spPr>
        <p:txBody>
          <a:bodyPr>
            <a:spAutoFit/>
          </a:bodyPr>
          <a:p>
            <a:pPr>
              <a:lnSpc>
                <a:spcPct val="100000"/>
              </a:lnSpc>
              <a:spcBef>
                <a:spcPct val="50000"/>
              </a:spcBef>
            </a:pPr>
            <a:r>
              <a:rPr lang="zh-CN" altLang="en-US" sz="1800" b="0" dirty="0">
                <a:solidFill>
                  <a:srgbClr val="FF0000"/>
                </a:solidFill>
                <a:latin typeface="华文细黑" panose="02010600040101010101" pitchFamily="2" charset="-122"/>
                <a:ea typeface="华文细黑" panose="02010600040101010101" pitchFamily="2" charset="-122"/>
              </a:rPr>
              <a:t>资料来源：  世界卫生组织（</a:t>
            </a:r>
            <a:r>
              <a:rPr lang="en-US" altLang="zh-CN" sz="1800" b="0">
                <a:solidFill>
                  <a:srgbClr val="FF0000"/>
                </a:solidFill>
                <a:latin typeface="华文细黑" panose="02010600040101010101" pitchFamily="2" charset="-122"/>
                <a:ea typeface="华文细黑" panose="02010600040101010101" pitchFamily="2" charset="-122"/>
              </a:rPr>
              <a:t>WHO</a:t>
            </a:r>
            <a:r>
              <a:rPr lang="zh-CN" altLang="en-US" sz="1800" b="0">
                <a:solidFill>
                  <a:srgbClr val="FF0000"/>
                </a:solidFill>
                <a:latin typeface="华文细黑" panose="02010600040101010101" pitchFamily="2" charset="-122"/>
                <a:ea typeface="华文细黑" panose="02010600040101010101" pitchFamily="2" charset="-122"/>
              </a:rPr>
              <a:t>）</a:t>
            </a:r>
            <a:endParaRPr lang="zh-CN" altLang="en-US" sz="1800" b="0">
              <a:solidFill>
                <a:srgbClr val="FF0000"/>
              </a:solidFill>
              <a:latin typeface="华文细黑" panose="02010600040101010101" pitchFamily="2" charset="-122"/>
              <a:ea typeface="华文细黑" panose="02010600040101010101" pitchFamily="2" charset="-122"/>
            </a:endParaRPr>
          </a:p>
          <a:p>
            <a:pPr>
              <a:lnSpc>
                <a:spcPct val="100000"/>
              </a:lnSpc>
              <a:spcBef>
                <a:spcPct val="50000"/>
              </a:spcBef>
            </a:pPr>
            <a:r>
              <a:rPr lang="zh-CN" altLang="en-US" sz="1800" b="0">
                <a:solidFill>
                  <a:srgbClr val="FF0000"/>
                </a:solidFill>
                <a:latin typeface="华文细黑" panose="02010600040101010101" pitchFamily="2" charset="-122"/>
                <a:ea typeface="华文细黑" panose="02010600040101010101" pitchFamily="2" charset="-122"/>
              </a:rPr>
              <a:t>           </a:t>
            </a:r>
            <a:r>
              <a:rPr lang="en-US" altLang="zh-CN" sz="1800" b="0">
                <a:solidFill>
                  <a:srgbClr val="FF0000"/>
                </a:solidFill>
                <a:latin typeface="华文细黑" panose="02010600040101010101" pitchFamily="2" charset="-122"/>
                <a:ea typeface="华文细黑" panose="02010600040101010101" pitchFamily="2" charset="-122"/>
              </a:rPr>
              <a:t>《</a:t>
            </a:r>
            <a:r>
              <a:rPr lang="zh-CN" altLang="en-US" sz="1800" b="0" dirty="0">
                <a:solidFill>
                  <a:srgbClr val="FF0000"/>
                </a:solidFill>
                <a:latin typeface="华文细黑" panose="02010600040101010101" pitchFamily="2" charset="-122"/>
                <a:ea typeface="华文细黑" panose="02010600040101010101" pitchFamily="2" charset="-122"/>
              </a:rPr>
              <a:t>亚洲</a:t>
            </a:r>
            <a:r>
              <a:rPr lang="en-US" altLang="zh-CN" sz="1800" b="0">
                <a:solidFill>
                  <a:srgbClr val="FF0000"/>
                </a:solidFill>
                <a:latin typeface="华文细黑" panose="02010600040101010101" pitchFamily="2" charset="-122"/>
                <a:ea typeface="华文细黑" panose="02010600040101010101" pitchFamily="2" charset="-122"/>
              </a:rPr>
              <a:t>•</a:t>
            </a:r>
            <a:r>
              <a:rPr lang="zh-CN" altLang="en-US" sz="1800" b="0" dirty="0">
                <a:solidFill>
                  <a:srgbClr val="FF0000"/>
                </a:solidFill>
                <a:latin typeface="华文细黑" panose="02010600040101010101" pitchFamily="2" charset="-122"/>
                <a:ea typeface="华文细黑" panose="02010600040101010101" pitchFamily="2" charset="-122"/>
              </a:rPr>
              <a:t>中国篇</a:t>
            </a:r>
            <a:r>
              <a:rPr lang="en-US" altLang="zh-CN" sz="1800" b="0">
                <a:solidFill>
                  <a:srgbClr val="FF0000"/>
                </a:solidFill>
                <a:latin typeface="华文细黑" panose="02010600040101010101" pitchFamily="2" charset="-122"/>
                <a:ea typeface="华文细黑" panose="02010600040101010101" pitchFamily="2" charset="-122"/>
              </a:rPr>
              <a:t>》</a:t>
            </a:r>
            <a:r>
              <a:rPr lang="zh-CN" altLang="en-US" sz="1800" b="0" dirty="0">
                <a:solidFill>
                  <a:srgbClr val="FF0000"/>
                </a:solidFill>
                <a:latin typeface="华文细黑" panose="02010600040101010101" pitchFamily="2" charset="-122"/>
                <a:ea typeface="华文细黑" panose="02010600040101010101" pitchFamily="2" charset="-122"/>
              </a:rPr>
              <a:t>统计数据</a:t>
            </a:r>
            <a:endParaRPr lang="zh-CN" altLang="en-US" sz="1800" b="0" dirty="0">
              <a:solidFill>
                <a:srgbClr val="FF0000"/>
              </a:solidFill>
              <a:latin typeface="华文细黑" panose="02010600040101010101" pitchFamily="2" charset="-122"/>
              <a:ea typeface="华文细黑" panose="02010600040101010101" pitchFamily="2" charset="-122"/>
            </a:endParaRPr>
          </a:p>
        </p:txBody>
      </p:sp>
    </p:spTree>
  </p:cSld>
  <p:clrMapOvr>
    <a:masterClrMapping/>
  </p:clrMapOvr>
  <p:timing>
    <p:tnLst>
      <p:par>
        <p:cTn id="1" dur="indefinite" restart="never" nodeType="tmRoot"/>
      </p:par>
    </p:tnLst>
    <p:bldLst>
      <p:bldP spid="22" grpId="0" bldLvl="0" animBg="1"/>
      <p:bldP spid="22" grpId="1"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alphaModFix amt="75000"/>
          </a:blip>
          <a:stretch>
            <a:fillRect l="-1000"/>
          </a:stretch>
        </a:blipFill>
        <a:effectLst/>
      </p:bgPr>
    </p:bg>
    <p:spTree>
      <p:nvGrpSpPr>
        <p:cNvPr id="1" name=""/>
        <p:cNvGrpSpPr/>
        <p:nvPr/>
      </p:nvGrpSpPr>
      <p:grpSpPr>
        <a:xfrm>
          <a:off x="0" y="0"/>
          <a:ext cx="0" cy="0"/>
          <a:chOff x="0" y="0"/>
          <a:chExt cx="0" cy="0"/>
        </a:xfrm>
      </p:grpSpPr>
      <p:pic>
        <p:nvPicPr>
          <p:cNvPr id="778" name="picture 778"/>
          <p:cNvPicPr>
            <a:picLocks noChangeAspect="1"/>
          </p:cNvPicPr>
          <p:nvPr/>
        </p:nvPicPr>
        <p:blipFill>
          <a:blip r:embed="rId2"/>
          <a:stretch>
            <a:fillRect/>
          </a:stretch>
        </p:blipFill>
        <p:spPr>
          <a:xfrm rot="21600000">
            <a:off x="0" y="0"/>
            <a:ext cx="12192000" cy="6858000"/>
          </a:xfrm>
          <a:prstGeom prst="rect">
            <a:avLst/>
          </a:prstGeom>
        </p:spPr>
      </p:pic>
      <p:sp>
        <p:nvSpPr>
          <p:cNvPr id="780" name="textbox 780"/>
          <p:cNvSpPr/>
          <p:nvPr/>
        </p:nvSpPr>
        <p:spPr>
          <a:xfrm>
            <a:off x="527039" y="419079"/>
            <a:ext cx="2764154" cy="4333240"/>
          </a:xfrm>
          <a:prstGeom prst="rect">
            <a:avLst/>
          </a:prstGeom>
          <a:noFill/>
          <a:ln w="0" cap="flat">
            <a:noFill/>
            <a:prstDash val="solid"/>
            <a:miter lim="0"/>
          </a:ln>
        </p:spPr>
        <p:txBody>
          <a:bodyPr vert="horz" wrap="square" lIns="0" tIns="0" rIns="0" bIns="0"/>
          <a:lstStyle/>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9000"/>
              </a:lnSpc>
            </a:pPr>
            <a:endParaRPr sz="100" dirty="0">
              <a:latin typeface="Arial" panose="020B0604020202020204"/>
              <a:ea typeface="Arial" panose="020B0604020202020204"/>
              <a:cs typeface="Arial" panose="020B0604020202020204"/>
            </a:endParaRPr>
          </a:p>
          <a:p>
            <a:pPr algn="r" rtl="0" eaLnBrk="0">
              <a:lnSpc>
                <a:spcPct val="97000"/>
              </a:lnSpc>
            </a:pPr>
            <a:r>
              <a:rPr sz="2500" b="1" kern="0" spc="40" dirty="0">
                <a:solidFill>
                  <a:srgbClr val="000000">
                    <a:alpha val="100000"/>
                  </a:srgbClr>
                </a:solidFill>
                <a:latin typeface="黑体" panose="02010609060101010101" charset="-122"/>
                <a:ea typeface="黑体" panose="02010609060101010101" charset="-122"/>
                <a:cs typeface="黑体" panose="02010609060101010101" charset="-122"/>
              </a:rPr>
              <a:t>关于膝关节改善</a:t>
            </a:r>
            <a:endParaRPr sz="2500" dirty="0">
              <a:latin typeface="黑体" panose="02010609060101010101" charset="-122"/>
              <a:ea typeface="黑体" panose="02010609060101010101" charset="-122"/>
              <a:cs typeface="黑体" panose="02010609060101010101" charset="-122"/>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4000"/>
              </a:lnSpc>
            </a:pPr>
            <a:endParaRPr sz="1000" dirty="0">
              <a:latin typeface="Arial" panose="020B0604020202020204"/>
              <a:ea typeface="Arial" panose="020B0604020202020204"/>
              <a:cs typeface="Arial" panose="020B0604020202020204"/>
            </a:endParaRPr>
          </a:p>
          <a:p>
            <a:pPr marL="981075" algn="l" rtl="0" eaLnBrk="0">
              <a:lnSpc>
                <a:spcPct val="96000"/>
              </a:lnSpc>
              <a:spcBef>
                <a:spcPts val="540"/>
              </a:spcBef>
            </a:pPr>
            <a:r>
              <a:rPr sz="1800" b="1" kern="0" spc="-20" dirty="0">
                <a:solidFill>
                  <a:srgbClr val="EA0000">
                    <a:alpha val="100000"/>
                  </a:srgbClr>
                </a:solidFill>
                <a:latin typeface="黑体" panose="02010609060101010101" charset="-122"/>
                <a:ea typeface="黑体" panose="02010609060101010101" charset="-122"/>
                <a:cs typeface="黑体" panose="02010609060101010101" charset="-122"/>
              </a:rPr>
              <a:t>治療前</a:t>
            </a:r>
            <a:endParaRPr sz="1800" dirty="0">
              <a:latin typeface="黑体" panose="02010609060101010101" charset="-122"/>
              <a:ea typeface="黑体" panose="02010609060101010101" charset="-122"/>
              <a:cs typeface="黑体" panose="02010609060101010101" charset="-122"/>
            </a:endParaRPr>
          </a:p>
          <a:p>
            <a:pPr algn="l" rtl="0" eaLnBrk="0">
              <a:lnSpc>
                <a:spcPct val="100000"/>
              </a:lnSpc>
            </a:pPr>
            <a:endParaRPr sz="1000" dirty="0">
              <a:latin typeface="Arial" panose="020B0604020202020204"/>
              <a:ea typeface="Arial" panose="020B0604020202020204"/>
              <a:cs typeface="Arial" panose="020B0604020202020204"/>
            </a:endParaRPr>
          </a:p>
          <a:p>
            <a:pPr marL="1015365" algn="l" rtl="0" eaLnBrk="0">
              <a:lnSpc>
                <a:spcPct val="96000"/>
              </a:lnSpc>
              <a:spcBef>
                <a:spcPts val="450"/>
              </a:spcBef>
            </a:pPr>
            <a:r>
              <a:rPr sz="1500" kern="0" spc="20" dirty="0">
                <a:solidFill>
                  <a:srgbClr val="000000">
                    <a:alpha val="100000"/>
                  </a:srgbClr>
                </a:solidFill>
                <a:latin typeface="黑体" panose="02010609060101010101" charset="-122"/>
                <a:ea typeface="黑体" panose="02010609060101010101" charset="-122"/>
                <a:cs typeface="黑体" panose="02010609060101010101" charset="-122"/>
              </a:rPr>
              <a:t>膝蓋骨</a:t>
            </a:r>
            <a:endParaRPr sz="1500" dirty="0">
              <a:latin typeface="黑体" panose="02010609060101010101" charset="-122"/>
              <a:ea typeface="黑体" panose="02010609060101010101" charset="-122"/>
              <a:cs typeface="黑体" panose="02010609060101010101" charset="-122"/>
            </a:endParaRPr>
          </a:p>
          <a:p>
            <a:pPr algn="l" rtl="0" eaLnBrk="0">
              <a:lnSpc>
                <a:spcPct val="100000"/>
              </a:lnSpc>
            </a:pPr>
            <a:endParaRPr sz="1000" dirty="0">
              <a:latin typeface="Arial" panose="020B0604020202020204"/>
              <a:ea typeface="Arial" panose="020B0604020202020204"/>
              <a:cs typeface="Arial" panose="020B0604020202020204"/>
            </a:endParaRPr>
          </a:p>
          <a:p>
            <a:pPr algn="l" rtl="0" eaLnBrk="0">
              <a:lnSpc>
                <a:spcPct val="100000"/>
              </a:lnSpc>
            </a:pPr>
            <a:endParaRPr sz="1000" dirty="0">
              <a:latin typeface="Arial" panose="020B0604020202020204"/>
              <a:ea typeface="Arial" panose="020B0604020202020204"/>
              <a:cs typeface="Arial" panose="020B0604020202020204"/>
            </a:endParaRPr>
          </a:p>
          <a:p>
            <a:pPr algn="l" rtl="0" eaLnBrk="0">
              <a:lnSpc>
                <a:spcPct val="100000"/>
              </a:lnSpc>
            </a:pPr>
            <a:endParaRPr sz="1000" dirty="0">
              <a:latin typeface="Arial" panose="020B0604020202020204"/>
              <a:ea typeface="Arial" panose="020B0604020202020204"/>
              <a:cs typeface="Arial" panose="020B0604020202020204"/>
            </a:endParaRPr>
          </a:p>
          <a:p>
            <a:pPr algn="l" rtl="0" eaLnBrk="0">
              <a:lnSpc>
                <a:spcPct val="100000"/>
              </a:lnSpc>
            </a:pPr>
            <a:endParaRPr sz="1000" dirty="0">
              <a:latin typeface="Arial" panose="020B0604020202020204"/>
              <a:ea typeface="Arial" panose="020B0604020202020204"/>
              <a:cs typeface="Arial" panose="020B0604020202020204"/>
            </a:endParaRPr>
          </a:p>
          <a:p>
            <a:pPr algn="l" rtl="0" eaLnBrk="0">
              <a:lnSpc>
                <a:spcPct val="100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marL="285750" algn="l" rtl="0" eaLnBrk="0">
              <a:lnSpc>
                <a:spcPct val="83000"/>
              </a:lnSpc>
              <a:spcBef>
                <a:spcPts val="545"/>
              </a:spcBef>
            </a:pPr>
            <a:r>
              <a:rPr sz="1800" kern="0" spc="-10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軟骨は</a:t>
            </a:r>
            <a:endParaRPr sz="1800" dirty="0">
              <a:latin typeface="宋体" panose="02010600030101010101" pitchFamily="2" charset="-122"/>
              <a:ea typeface="宋体" panose="02010600030101010101" pitchFamily="2" charset="-122"/>
              <a:cs typeface="宋体" panose="02010600030101010101" pitchFamily="2" charset="-122"/>
            </a:endParaRPr>
          </a:p>
          <a:p>
            <a:pPr marL="279400" algn="l" rtl="0" eaLnBrk="0">
              <a:lnSpc>
                <a:spcPct val="94000"/>
              </a:lnSpc>
              <a:spcBef>
                <a:spcPts val="15"/>
              </a:spcBef>
            </a:pPr>
            <a:r>
              <a:rPr sz="1800" kern="0" spc="-1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ほほな〈なている状態</a:t>
            </a:r>
            <a:endParaRPr sz="1800" dirty="0">
              <a:latin typeface="宋体" panose="02010600030101010101" pitchFamily="2" charset="-122"/>
              <a:ea typeface="宋体" panose="02010600030101010101" pitchFamily="2" charset="-122"/>
              <a:cs typeface="宋体" panose="02010600030101010101" pitchFamily="2" charset="-122"/>
            </a:endParaRPr>
          </a:p>
        </p:txBody>
      </p:sp>
      <p:pic>
        <p:nvPicPr>
          <p:cNvPr id="782" name="picture 782"/>
          <p:cNvPicPr>
            <a:picLocks noChangeAspect="1"/>
          </p:cNvPicPr>
          <p:nvPr/>
        </p:nvPicPr>
        <p:blipFill>
          <a:blip r:embed="rId3"/>
          <a:stretch>
            <a:fillRect/>
          </a:stretch>
        </p:blipFill>
        <p:spPr>
          <a:xfrm rot="21600000">
            <a:off x="539739" y="431779"/>
            <a:ext cx="457200" cy="546102"/>
          </a:xfrm>
          <a:prstGeom prst="rect">
            <a:avLst/>
          </a:prstGeom>
        </p:spPr>
      </p:pic>
      <p:pic>
        <p:nvPicPr>
          <p:cNvPr id="784" name="picture 784"/>
          <p:cNvPicPr>
            <a:picLocks noChangeAspect="1"/>
          </p:cNvPicPr>
          <p:nvPr/>
        </p:nvPicPr>
        <p:blipFill>
          <a:blip r:embed="rId4"/>
          <a:stretch>
            <a:fillRect/>
          </a:stretch>
        </p:blipFill>
        <p:spPr>
          <a:xfrm rot="21600000">
            <a:off x="7105620" y="3975102"/>
            <a:ext cx="4572000" cy="2260602"/>
          </a:xfrm>
          <a:prstGeom prst="rect">
            <a:avLst/>
          </a:prstGeom>
        </p:spPr>
      </p:pic>
      <p:grpSp>
        <p:nvGrpSpPr>
          <p:cNvPr id="24" name="group 24"/>
          <p:cNvGrpSpPr/>
          <p:nvPr/>
        </p:nvGrpSpPr>
        <p:grpSpPr>
          <a:xfrm rot="21600000">
            <a:off x="6858000" y="1708122"/>
            <a:ext cx="5048219" cy="1892327"/>
            <a:chOff x="0" y="0"/>
            <a:chExt cx="5048219" cy="1892327"/>
          </a:xfrm>
        </p:grpSpPr>
        <p:pic>
          <p:nvPicPr>
            <p:cNvPr id="786" name="picture 786"/>
            <p:cNvPicPr>
              <a:picLocks noChangeAspect="1"/>
            </p:cNvPicPr>
            <p:nvPr/>
          </p:nvPicPr>
          <p:blipFill>
            <a:blip r:embed="rId5"/>
            <a:stretch>
              <a:fillRect/>
            </a:stretch>
          </p:blipFill>
          <p:spPr>
            <a:xfrm rot="21600000">
              <a:off x="0" y="0"/>
              <a:ext cx="5048219" cy="1892327"/>
            </a:xfrm>
            <a:prstGeom prst="rect">
              <a:avLst/>
            </a:prstGeom>
          </p:spPr>
        </p:pic>
        <p:sp>
          <p:nvSpPr>
            <p:cNvPr id="788" name="textbox 788"/>
            <p:cNvSpPr/>
            <p:nvPr/>
          </p:nvSpPr>
          <p:spPr>
            <a:xfrm>
              <a:off x="-12700" y="-12700"/>
              <a:ext cx="5073650" cy="1934845"/>
            </a:xfrm>
            <a:prstGeom prst="rect">
              <a:avLst/>
            </a:prstGeom>
            <a:noFill/>
            <a:ln w="0" cap="flat">
              <a:noFill/>
              <a:prstDash val="solid"/>
              <a:miter lim="0"/>
            </a:ln>
          </p:spPr>
          <p:txBody>
            <a:bodyPr vert="horz" wrap="square" lIns="0" tIns="0" rIns="0" bIns="0"/>
            <a:lstStyle/>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marL="50800" algn="l" rtl="0" eaLnBrk="0">
                <a:lnSpc>
                  <a:spcPct val="100000"/>
                </a:lnSpc>
                <a:spcBef>
                  <a:spcPts val="5"/>
                </a:spcBef>
              </a:pPr>
              <a:r>
                <a:rPr sz="1000" kern="0" spc="80" dirty="0">
                  <a:solidFill>
                    <a:srgbClr val="00339A">
                      <a:alpha val="100000"/>
                    </a:srgbClr>
                  </a:solidFill>
                  <a:latin typeface="Dotum"/>
                  <a:ea typeface="Dotum"/>
                  <a:cs typeface="Dotum"/>
                </a:rPr>
                <a:t>▶</a:t>
              </a:r>
              <a:r>
                <a:rPr sz="1000" kern="0" spc="80" dirty="0">
                  <a:solidFill>
                    <a:srgbClr val="000000">
                      <a:alpha val="100000"/>
                    </a:srgbClr>
                  </a:solidFill>
                  <a:latin typeface="黑体" panose="02010609060101010101" charset="-122"/>
                  <a:ea typeface="黑体" panose="02010609060101010101" charset="-122"/>
                  <a:cs typeface="黑体" panose="02010609060101010101" charset="-122"/>
                </a:rPr>
                <a:t>症例2:71歳女性左膝变</a:t>
              </a:r>
              <a:r>
                <a:rPr sz="1000" kern="0" spc="70" dirty="0">
                  <a:solidFill>
                    <a:srgbClr val="000000">
                      <a:alpha val="100000"/>
                    </a:srgbClr>
                  </a:solidFill>
                  <a:latin typeface="黑体" panose="02010609060101010101" charset="-122"/>
                  <a:ea typeface="黑体" panose="02010609060101010101" charset="-122"/>
                  <a:cs typeface="黑体" panose="02010609060101010101" charset="-122"/>
                </a:rPr>
                <a:t>形性関節症軟骨再生</a:t>
              </a:r>
              <a:endParaRPr sz="1000" dirty="0">
                <a:latin typeface="黑体" panose="02010609060101010101" charset="-122"/>
                <a:ea typeface="黑体" panose="02010609060101010101" charset="-122"/>
                <a:cs typeface="黑体" panose="02010609060101010101" charset="-122"/>
              </a:endParaRPr>
            </a:p>
          </p:txBody>
        </p:sp>
      </p:grpSp>
      <p:pic>
        <p:nvPicPr>
          <p:cNvPr id="790" name="picture 790"/>
          <p:cNvPicPr>
            <a:picLocks noChangeAspect="1"/>
          </p:cNvPicPr>
          <p:nvPr/>
        </p:nvPicPr>
        <p:blipFill>
          <a:blip r:embed="rId6"/>
          <a:stretch>
            <a:fillRect/>
          </a:stretch>
        </p:blipFill>
        <p:spPr>
          <a:xfrm rot="21600000">
            <a:off x="5981760" y="558790"/>
            <a:ext cx="438058" cy="381030"/>
          </a:xfrm>
          <a:prstGeom prst="rect">
            <a:avLst/>
          </a:prstGeom>
        </p:spPr>
      </p:pic>
      <p:sp>
        <p:nvSpPr>
          <p:cNvPr id="792" name="textbox 792"/>
          <p:cNvSpPr/>
          <p:nvPr/>
        </p:nvSpPr>
        <p:spPr>
          <a:xfrm>
            <a:off x="3409960" y="389614"/>
            <a:ext cx="7680325" cy="528955"/>
          </a:xfrm>
          <a:prstGeom prst="rect">
            <a:avLst/>
          </a:prstGeom>
          <a:noFill/>
          <a:ln w="0" cap="flat">
            <a:noFill/>
            <a:prstDash val="solid"/>
            <a:miter lim="0"/>
          </a:ln>
        </p:spPr>
        <p:txBody>
          <a:bodyPr vert="horz" wrap="square" lIns="0" tIns="0" rIns="0" bIns="0"/>
          <a:lstStyle/>
          <a:p>
            <a:pPr algn="l" rtl="0" eaLnBrk="0">
              <a:lnSpc>
                <a:spcPct val="83000"/>
              </a:lnSpc>
            </a:pPr>
            <a:endParaRPr sz="100" dirty="0">
              <a:solidFill>
                <a:srgbClr val="264274"/>
              </a:solidFill>
              <a:latin typeface="Arial" panose="020B0604020202020204"/>
              <a:ea typeface="Arial" panose="020B0604020202020204"/>
              <a:cs typeface="Arial" panose="020B0604020202020204"/>
            </a:endParaRPr>
          </a:p>
          <a:p>
            <a:pPr algn="r" rtl="0" eaLnBrk="0">
              <a:lnSpc>
                <a:spcPts val="1225"/>
              </a:lnSpc>
            </a:pPr>
            <a:r>
              <a:rPr sz="1000" b="1" kern="0" spc="-10" dirty="0">
                <a:solidFill>
                  <a:srgbClr val="264274">
                    <a:alpha val="100000"/>
                  </a:srgbClr>
                </a:solidFill>
                <a:latin typeface="Arial" panose="020B0604020202020204"/>
                <a:ea typeface="Arial" panose="020B0604020202020204"/>
                <a:cs typeface="Arial" panose="020B0604020202020204"/>
              </a:rPr>
              <a:t>MORIAKI     CLINIC</a:t>
            </a:r>
            <a:r>
              <a:rPr sz="1000" b="1" kern="0" spc="0" dirty="0">
                <a:solidFill>
                  <a:srgbClr val="264274">
                    <a:alpha val="100000"/>
                  </a:srgbClr>
                </a:solidFill>
                <a:latin typeface="Arial" panose="020B0604020202020204"/>
                <a:ea typeface="Arial" panose="020B0604020202020204"/>
                <a:cs typeface="Arial" panose="020B0604020202020204"/>
              </a:rPr>
              <a:t>      </a:t>
            </a:r>
            <a:r>
              <a:rPr sz="1000" b="1" kern="0" spc="-10" dirty="0">
                <a:solidFill>
                  <a:srgbClr val="264274">
                    <a:alpha val="100000"/>
                  </a:srgbClr>
                </a:solidFill>
                <a:latin typeface="宋体" panose="02010600030101010101" pitchFamily="2" charset="-122"/>
                <a:ea typeface="宋体" panose="02010600030101010101" pitchFamily="2" charset="-122"/>
                <a:cs typeface="宋体" panose="02010600030101010101" pitchFamily="2" charset="-122"/>
              </a:rPr>
              <a:t>もりあきクリ二</a:t>
            </a:r>
            <a:r>
              <a:rPr sz="1000" kern="0" spc="70" dirty="0">
                <a:solidFill>
                  <a:srgbClr val="264274">
                    <a:alpha val="100000"/>
                  </a:srgbClr>
                </a:solidFill>
                <a:latin typeface="宋体" panose="02010600030101010101" pitchFamily="2" charset="-122"/>
                <a:ea typeface="宋体" panose="02010600030101010101" pitchFamily="2" charset="-122"/>
                <a:cs typeface="宋体" panose="02010600030101010101" pitchFamily="2" charset="-122"/>
              </a:rPr>
              <a:t> </a:t>
            </a:r>
            <a:r>
              <a:rPr sz="1000" b="1" kern="0" spc="-10" dirty="0">
                <a:solidFill>
                  <a:srgbClr val="264274">
                    <a:alpha val="100000"/>
                  </a:srgbClr>
                </a:solidFill>
                <a:latin typeface="宋体" panose="02010600030101010101" pitchFamily="2" charset="-122"/>
                <a:ea typeface="宋体" panose="02010600030101010101" pitchFamily="2" charset="-122"/>
                <a:cs typeface="宋体" panose="02010600030101010101" pitchFamily="2" charset="-122"/>
              </a:rPr>
              <a:t>ッ</a:t>
            </a:r>
            <a:r>
              <a:rPr sz="1000" kern="0" spc="-10" dirty="0">
                <a:solidFill>
                  <a:srgbClr val="264274">
                    <a:alpha val="100000"/>
                  </a:srgbClr>
                </a:solidFill>
                <a:latin typeface="宋体" panose="02010600030101010101" pitchFamily="2" charset="-122"/>
                <a:ea typeface="宋体" panose="02010600030101010101" pitchFamily="2" charset="-122"/>
                <a:cs typeface="宋体" panose="02010600030101010101" pitchFamily="2" charset="-122"/>
              </a:rPr>
              <a:t> </a:t>
            </a:r>
            <a:r>
              <a:rPr sz="1000" b="1" kern="0" spc="-20" dirty="0">
                <a:solidFill>
                  <a:srgbClr val="264274">
                    <a:alpha val="100000"/>
                  </a:srgbClr>
                </a:solidFill>
                <a:latin typeface="宋体" panose="02010600030101010101" pitchFamily="2" charset="-122"/>
                <a:ea typeface="宋体" panose="02010600030101010101" pitchFamily="2" charset="-122"/>
                <a:cs typeface="宋体" panose="02010600030101010101" pitchFamily="2" charset="-122"/>
              </a:rPr>
              <a:t>ク</a:t>
            </a:r>
            <a:endParaRPr sz="1000" dirty="0">
              <a:solidFill>
                <a:srgbClr val="264274"/>
              </a:solidFill>
              <a:latin typeface="宋体" panose="02010600030101010101" pitchFamily="2" charset="-122"/>
              <a:ea typeface="宋体" panose="02010600030101010101" pitchFamily="2" charset="-122"/>
              <a:cs typeface="宋体" panose="02010600030101010101" pitchFamily="2" charset="-122"/>
            </a:endParaRPr>
          </a:p>
          <a:p>
            <a:pPr algn="l" rtl="0" eaLnBrk="0">
              <a:lnSpc>
                <a:spcPct val="117000"/>
              </a:lnSpc>
            </a:pPr>
            <a:endParaRPr sz="1000" dirty="0">
              <a:solidFill>
                <a:srgbClr val="264274"/>
              </a:solidFill>
              <a:latin typeface="Arial" panose="020B0604020202020204"/>
              <a:ea typeface="Arial" panose="020B0604020202020204"/>
              <a:cs typeface="Arial" panose="020B0604020202020204"/>
            </a:endParaRPr>
          </a:p>
          <a:p>
            <a:pPr algn="l" rtl="0" eaLnBrk="0">
              <a:lnSpc>
                <a:spcPct val="129000"/>
              </a:lnSpc>
            </a:pPr>
            <a:endParaRPr sz="200" dirty="0">
              <a:solidFill>
                <a:srgbClr val="264274"/>
              </a:solidFill>
              <a:latin typeface="Arial" panose="020B0604020202020204"/>
              <a:ea typeface="Arial" panose="020B0604020202020204"/>
              <a:cs typeface="Arial" panose="020B0604020202020204"/>
            </a:endParaRPr>
          </a:p>
          <a:p>
            <a:pPr marL="12700" algn="l" rtl="0" eaLnBrk="0">
              <a:lnSpc>
                <a:spcPct val="85000"/>
              </a:lnSpc>
            </a:pPr>
            <a:r>
              <a:rPr sz="1000" kern="0" spc="30" dirty="0">
                <a:solidFill>
                  <a:srgbClr val="264274">
                    <a:alpha val="100000"/>
                  </a:srgbClr>
                </a:solidFill>
                <a:latin typeface="Arial" panose="020B0604020202020204"/>
                <a:ea typeface="Arial" panose="020B0604020202020204"/>
                <a:cs typeface="Arial" panose="020B0604020202020204"/>
              </a:rPr>
              <a:t>REGARDING </a:t>
            </a:r>
            <a:r>
              <a:rPr sz="1000" kern="0" spc="20" dirty="0">
                <a:solidFill>
                  <a:srgbClr val="264274">
                    <a:alpha val="100000"/>
                  </a:srgbClr>
                </a:solidFill>
                <a:latin typeface="Arial" panose="020B0604020202020204"/>
                <a:ea typeface="Arial" panose="020B0604020202020204"/>
                <a:cs typeface="Arial" panose="020B0604020202020204"/>
              </a:rPr>
              <a:t> KNEE  JOINT</a:t>
            </a:r>
            <a:r>
              <a:rPr sz="1000" kern="0" spc="50" dirty="0">
                <a:solidFill>
                  <a:srgbClr val="264274">
                    <a:alpha val="100000"/>
                  </a:srgbClr>
                </a:solidFill>
                <a:latin typeface="Arial" panose="020B0604020202020204"/>
                <a:ea typeface="Arial" panose="020B0604020202020204"/>
                <a:cs typeface="Arial" panose="020B0604020202020204"/>
              </a:rPr>
              <a:t>  </a:t>
            </a:r>
            <a:r>
              <a:rPr sz="1000" kern="0" spc="20" dirty="0">
                <a:solidFill>
                  <a:srgbClr val="264274">
                    <a:alpha val="100000"/>
                  </a:srgbClr>
                </a:solidFill>
                <a:latin typeface="Arial" panose="020B0604020202020204"/>
                <a:ea typeface="Arial" panose="020B0604020202020204"/>
                <a:cs typeface="Arial" panose="020B0604020202020204"/>
              </a:rPr>
              <a:t>IMPROVEMENT</a:t>
            </a:r>
            <a:endParaRPr sz="1000" kern="0" spc="20" dirty="0">
              <a:solidFill>
                <a:srgbClr val="264274">
                  <a:alpha val="100000"/>
                </a:srgbClr>
              </a:solidFill>
              <a:latin typeface="Arial" panose="020B0604020202020204"/>
              <a:ea typeface="Arial" panose="020B0604020202020204"/>
              <a:cs typeface="Arial" panose="020B0604020202020204"/>
            </a:endParaRPr>
          </a:p>
        </p:txBody>
      </p:sp>
      <p:sp>
        <p:nvSpPr>
          <p:cNvPr id="794" name="textbox 794"/>
          <p:cNvSpPr/>
          <p:nvPr/>
        </p:nvSpPr>
        <p:spPr>
          <a:xfrm>
            <a:off x="4410168" y="2087996"/>
            <a:ext cx="1290955" cy="2552064"/>
          </a:xfrm>
          <a:prstGeom prst="rect">
            <a:avLst/>
          </a:prstGeom>
          <a:noFill/>
          <a:ln w="0" cap="flat">
            <a:noFill/>
            <a:prstDash val="solid"/>
            <a:miter lim="0"/>
          </a:ln>
        </p:spPr>
        <p:txBody>
          <a:bodyPr vert="horz" wrap="square" lIns="0" tIns="0" rIns="0" bIns="0"/>
          <a:lstStyle/>
          <a:p>
            <a:pPr algn="l" rtl="0" eaLnBrk="0">
              <a:lnSpc>
                <a:spcPct val="80000"/>
              </a:lnSpc>
            </a:pPr>
            <a:endParaRPr sz="100" dirty="0">
              <a:latin typeface="Arial" panose="020B0604020202020204"/>
              <a:ea typeface="Arial" panose="020B0604020202020204"/>
              <a:cs typeface="Arial" panose="020B0604020202020204"/>
            </a:endParaRPr>
          </a:p>
          <a:p>
            <a:pPr marL="12700" algn="l" rtl="0" eaLnBrk="0">
              <a:lnSpc>
                <a:spcPct val="96000"/>
              </a:lnSpc>
            </a:pPr>
            <a:r>
              <a:rPr sz="1800" b="1" kern="0" spc="-20" dirty="0">
                <a:solidFill>
                  <a:srgbClr val="FF0000">
                    <a:alpha val="100000"/>
                  </a:srgbClr>
                </a:solidFill>
                <a:latin typeface="黑体" panose="02010609060101010101" charset="-122"/>
                <a:ea typeface="黑体" panose="02010609060101010101" charset="-122"/>
                <a:cs typeface="黑体" panose="02010609060101010101" charset="-122"/>
              </a:rPr>
              <a:t>治療後6か月</a:t>
            </a:r>
            <a:endParaRPr sz="1800" dirty="0">
              <a:latin typeface="黑体" panose="02010609060101010101" charset="-122"/>
              <a:ea typeface="黑体" panose="02010609060101010101" charset="-122"/>
              <a:cs typeface="黑体" panose="02010609060101010101" charset="-122"/>
            </a:endParaRPr>
          </a:p>
          <a:p>
            <a:pPr algn="l" rtl="0" eaLnBrk="0">
              <a:lnSpc>
                <a:spcPct val="100000"/>
              </a:lnSpc>
            </a:pPr>
            <a:endParaRPr sz="1000" dirty="0">
              <a:latin typeface="Arial" panose="020B0604020202020204"/>
              <a:ea typeface="Arial" panose="020B0604020202020204"/>
              <a:cs typeface="Arial" panose="020B0604020202020204"/>
            </a:endParaRPr>
          </a:p>
          <a:p>
            <a:pPr marL="300990" algn="l" rtl="0" eaLnBrk="0">
              <a:lnSpc>
                <a:spcPct val="96000"/>
              </a:lnSpc>
              <a:spcBef>
                <a:spcPts val="450"/>
              </a:spcBef>
            </a:pPr>
            <a:r>
              <a:rPr sz="1500" kern="0" spc="20" dirty="0">
                <a:solidFill>
                  <a:srgbClr val="000000">
                    <a:alpha val="100000"/>
                  </a:srgbClr>
                </a:solidFill>
                <a:latin typeface="黑体" panose="02010609060101010101" charset="-122"/>
                <a:ea typeface="黑体" panose="02010609060101010101" charset="-122"/>
                <a:cs typeface="黑体" panose="02010609060101010101" charset="-122"/>
              </a:rPr>
              <a:t>膝蓋骨</a:t>
            </a:r>
            <a:endParaRPr sz="1500" dirty="0">
              <a:latin typeface="黑体" panose="02010609060101010101" charset="-122"/>
              <a:ea typeface="黑体" panose="02010609060101010101" charset="-122"/>
              <a:cs typeface="黑体" panose="02010609060101010101" charset="-122"/>
            </a:endParaRPr>
          </a:p>
          <a:p>
            <a:pPr algn="l" rtl="0" eaLnBrk="0">
              <a:lnSpc>
                <a:spcPct val="109000"/>
              </a:lnSpc>
            </a:pPr>
            <a:endParaRPr sz="1000" dirty="0">
              <a:latin typeface="Arial" panose="020B0604020202020204"/>
              <a:ea typeface="Arial" panose="020B0604020202020204"/>
              <a:cs typeface="Arial" panose="020B0604020202020204"/>
            </a:endParaRPr>
          </a:p>
          <a:p>
            <a:pPr algn="l" rtl="0" eaLnBrk="0">
              <a:lnSpc>
                <a:spcPct val="109000"/>
              </a:lnSpc>
            </a:pPr>
            <a:endParaRPr sz="1000" dirty="0">
              <a:latin typeface="Arial" panose="020B0604020202020204"/>
              <a:ea typeface="Arial" panose="020B0604020202020204"/>
              <a:cs typeface="Arial" panose="020B0604020202020204"/>
            </a:endParaRPr>
          </a:p>
          <a:p>
            <a:pPr algn="l" rtl="0" eaLnBrk="0">
              <a:lnSpc>
                <a:spcPct val="109000"/>
              </a:lnSpc>
            </a:pPr>
            <a:endParaRPr sz="1000" dirty="0">
              <a:latin typeface="Arial" panose="020B0604020202020204"/>
              <a:ea typeface="Arial" panose="020B0604020202020204"/>
              <a:cs typeface="Arial" panose="020B0604020202020204"/>
            </a:endParaRPr>
          </a:p>
          <a:p>
            <a:pPr algn="l" rtl="0" eaLnBrk="0">
              <a:lnSpc>
                <a:spcPct val="109000"/>
              </a:lnSpc>
            </a:pPr>
            <a:endParaRPr sz="1000" dirty="0">
              <a:latin typeface="Arial" panose="020B0604020202020204"/>
              <a:ea typeface="Arial" panose="020B0604020202020204"/>
              <a:cs typeface="Arial" panose="020B0604020202020204"/>
            </a:endParaRPr>
          </a:p>
          <a:p>
            <a:pPr algn="l" rtl="0" eaLnBrk="0">
              <a:lnSpc>
                <a:spcPct val="110000"/>
              </a:lnSpc>
            </a:pPr>
            <a:endParaRPr sz="1000" dirty="0">
              <a:latin typeface="Arial" panose="020B0604020202020204"/>
              <a:ea typeface="Arial" panose="020B0604020202020204"/>
              <a:cs typeface="Arial" panose="020B0604020202020204"/>
            </a:endParaRPr>
          </a:p>
          <a:p>
            <a:pPr algn="l" rtl="0" eaLnBrk="0">
              <a:lnSpc>
                <a:spcPct val="110000"/>
              </a:lnSpc>
            </a:pPr>
            <a:endParaRPr sz="1000" dirty="0">
              <a:latin typeface="Arial" panose="020B0604020202020204"/>
              <a:ea typeface="Arial" panose="020B0604020202020204"/>
              <a:cs typeface="Arial" panose="020B0604020202020204"/>
            </a:endParaRPr>
          </a:p>
          <a:p>
            <a:pPr algn="l" rtl="0" eaLnBrk="0">
              <a:lnSpc>
                <a:spcPct val="110000"/>
              </a:lnSpc>
            </a:pPr>
            <a:endParaRPr sz="1000" dirty="0">
              <a:latin typeface="Arial" panose="020B0604020202020204"/>
              <a:ea typeface="Arial" panose="020B0604020202020204"/>
              <a:cs typeface="Arial" panose="020B0604020202020204"/>
            </a:endParaRPr>
          </a:p>
          <a:p>
            <a:pPr algn="l" rtl="0" eaLnBrk="0">
              <a:lnSpc>
                <a:spcPct val="110000"/>
              </a:lnSpc>
            </a:pPr>
            <a:endParaRPr sz="1000" dirty="0">
              <a:latin typeface="Arial" panose="020B0604020202020204"/>
              <a:ea typeface="Arial" panose="020B0604020202020204"/>
              <a:cs typeface="Arial" panose="020B0604020202020204"/>
            </a:endParaRPr>
          </a:p>
          <a:p>
            <a:pPr algn="l" rtl="0" eaLnBrk="0">
              <a:lnSpc>
                <a:spcPct val="110000"/>
              </a:lnSpc>
            </a:pPr>
            <a:endParaRPr sz="1000" dirty="0">
              <a:latin typeface="Arial" panose="020B0604020202020204"/>
              <a:ea typeface="Arial" panose="020B0604020202020204"/>
              <a:cs typeface="Arial" panose="020B0604020202020204"/>
            </a:endParaRPr>
          </a:p>
          <a:p>
            <a:pPr algn="l" rtl="0" eaLnBrk="0">
              <a:lnSpc>
                <a:spcPct val="112000"/>
              </a:lnSpc>
            </a:pPr>
            <a:endParaRPr sz="400" dirty="0">
              <a:latin typeface="Arial" panose="020B0604020202020204"/>
              <a:ea typeface="Arial" panose="020B0604020202020204"/>
              <a:cs typeface="Arial" panose="020B0604020202020204"/>
            </a:endParaRPr>
          </a:p>
          <a:p>
            <a:pPr algn="r" rtl="0" eaLnBrk="0">
              <a:lnSpc>
                <a:spcPct val="96000"/>
              </a:lnSpc>
              <a:spcBef>
                <a:spcPts val="5"/>
              </a:spcBef>
            </a:pPr>
            <a:r>
              <a:rPr sz="1800" kern="0" spc="-110" dirty="0">
                <a:solidFill>
                  <a:srgbClr val="000000">
                    <a:alpha val="100000"/>
                  </a:srgbClr>
                </a:solidFill>
                <a:latin typeface="黑体" panose="02010609060101010101" charset="-122"/>
                <a:ea typeface="黑体" panose="02010609060101010101" charset="-122"/>
                <a:cs typeface="黑体" panose="02010609060101010101" charset="-122"/>
              </a:rPr>
              <a:t>再生</a:t>
            </a:r>
            <a:r>
              <a:rPr sz="1800" kern="0" spc="-1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Lた軟</a:t>
            </a:r>
            <a:r>
              <a:rPr sz="1800" kern="0" spc="-110" dirty="0">
                <a:solidFill>
                  <a:srgbClr val="000000">
                    <a:alpha val="100000"/>
                  </a:srgbClr>
                </a:solidFill>
                <a:latin typeface="黑体" panose="02010609060101010101" charset="-122"/>
                <a:ea typeface="黑体" panose="02010609060101010101" charset="-122"/>
                <a:cs typeface="黑体" panose="02010609060101010101" charset="-122"/>
              </a:rPr>
              <a:t>骨</a:t>
            </a:r>
            <a:endParaRPr sz="1800" dirty="0">
              <a:latin typeface="黑体" panose="02010609060101010101" charset="-122"/>
              <a:ea typeface="黑体" panose="02010609060101010101" charset="-122"/>
              <a:cs typeface="黑体" panose="02010609060101010101" charset="-122"/>
            </a:endParaRPr>
          </a:p>
        </p:txBody>
      </p:sp>
      <p:sp>
        <p:nvSpPr>
          <p:cNvPr id="796" name="textbox 796"/>
          <p:cNvSpPr/>
          <p:nvPr/>
        </p:nvSpPr>
        <p:spPr>
          <a:xfrm>
            <a:off x="6896161" y="1035077"/>
            <a:ext cx="5029200" cy="304800"/>
          </a:xfrm>
          <a:prstGeom prst="rect">
            <a:avLst/>
          </a:prstGeom>
          <a:solidFill>
            <a:srgbClr val="F4E6E6">
              <a:alpha val="100000"/>
            </a:srgbClr>
          </a:solidFill>
          <a:ln w="0" cap="flat">
            <a:noFill/>
            <a:prstDash val="solid"/>
            <a:miter lim="0"/>
          </a:ln>
        </p:spPr>
        <p:txBody>
          <a:bodyPr vert="horz" wrap="square" lIns="0" tIns="0" rIns="0" bIns="0"/>
          <a:lstStyle/>
          <a:p>
            <a:pPr algn="l" rtl="0" eaLnBrk="0">
              <a:lnSpc>
                <a:spcPct val="110000"/>
              </a:lnSpc>
            </a:pPr>
            <a:endParaRPr sz="700" dirty="0">
              <a:latin typeface="Arial" panose="020B0604020202020204"/>
              <a:ea typeface="Arial" panose="020B0604020202020204"/>
              <a:cs typeface="Arial" panose="020B0604020202020204"/>
            </a:endParaRPr>
          </a:p>
          <a:p>
            <a:pPr marL="5715" algn="l" rtl="0" eaLnBrk="0">
              <a:lnSpc>
                <a:spcPct val="100000"/>
              </a:lnSpc>
              <a:spcBef>
                <a:spcPts val="5"/>
              </a:spcBef>
            </a:pPr>
            <a:r>
              <a:rPr sz="1000" kern="0" spc="80" dirty="0">
                <a:solidFill>
                  <a:srgbClr val="0030A3">
                    <a:alpha val="100000"/>
                  </a:srgbClr>
                </a:solidFill>
                <a:latin typeface="Dotum"/>
                <a:ea typeface="Dotum"/>
                <a:cs typeface="Dotum"/>
              </a:rPr>
              <a:t>▶</a:t>
            </a:r>
            <a:r>
              <a:rPr sz="1000" kern="0" spc="80" dirty="0">
                <a:solidFill>
                  <a:srgbClr val="000000">
                    <a:alpha val="100000"/>
                  </a:srgbClr>
                </a:solidFill>
                <a:latin typeface="黑体" panose="02010609060101010101" charset="-122"/>
                <a:ea typeface="黑体" panose="02010609060101010101" charset="-122"/>
                <a:cs typeface="黑体" panose="02010609060101010101" charset="-122"/>
              </a:rPr>
              <a:t>症例1:82歳女性变形性関節症軟骨再生</a:t>
            </a:r>
            <a:endParaRPr sz="1000" dirty="0">
              <a:latin typeface="黑体" panose="02010609060101010101" charset="-122"/>
              <a:ea typeface="黑体" panose="02010609060101010101" charset="-122"/>
              <a:cs typeface="黑体" panose="02010609060101010101" charset="-122"/>
            </a:endParaRPr>
          </a:p>
        </p:txBody>
      </p:sp>
      <p:sp>
        <p:nvSpPr>
          <p:cNvPr id="798" name="textbox 798"/>
          <p:cNvSpPr/>
          <p:nvPr/>
        </p:nvSpPr>
        <p:spPr>
          <a:xfrm>
            <a:off x="7596982" y="1509851"/>
            <a:ext cx="3660775" cy="222884"/>
          </a:xfrm>
          <a:prstGeom prst="rect">
            <a:avLst/>
          </a:prstGeom>
          <a:noFill/>
          <a:ln w="0" cap="flat">
            <a:noFill/>
            <a:prstDash val="solid"/>
            <a:miter lim="0"/>
          </a:ln>
        </p:spPr>
        <p:txBody>
          <a:bodyPr vert="horz" wrap="square" lIns="0" tIns="0" rIns="0" bIns="0"/>
          <a:lstStyle/>
          <a:p>
            <a:pPr algn="l" rtl="0" eaLnBrk="0">
              <a:lnSpc>
                <a:spcPct val="79000"/>
              </a:lnSpc>
            </a:pPr>
            <a:endParaRPr sz="100" dirty="0">
              <a:latin typeface="Arial" panose="020B0604020202020204"/>
              <a:ea typeface="Arial" panose="020B0604020202020204"/>
              <a:cs typeface="Arial" panose="020B0604020202020204"/>
            </a:endParaRPr>
          </a:p>
          <a:p>
            <a:pPr algn="r" rtl="0" eaLnBrk="0">
              <a:lnSpc>
                <a:spcPct val="100000"/>
              </a:lnSpc>
            </a:pPr>
            <a:r>
              <a:rPr sz="1300" b="1" kern="0" spc="-80" dirty="0">
                <a:solidFill>
                  <a:srgbClr val="000000">
                    <a:alpha val="100000"/>
                  </a:srgbClr>
                </a:solidFill>
                <a:latin typeface="黑体" panose="02010609060101010101" charset="-122"/>
                <a:ea typeface="黑体" panose="02010609060101010101" charset="-122"/>
                <a:cs typeface="黑体" panose="02010609060101010101" charset="-122"/>
              </a:rPr>
              <a:t>2</a:t>
            </a:r>
            <a:r>
              <a:rPr sz="1300" kern="0" spc="-260" dirty="0">
                <a:solidFill>
                  <a:srgbClr val="000000">
                    <a:alpha val="100000"/>
                  </a:srgbClr>
                </a:solidFill>
                <a:latin typeface="黑体" panose="02010609060101010101" charset="-122"/>
                <a:ea typeface="黑体" panose="02010609060101010101" charset="-122"/>
                <a:cs typeface="黑体" panose="02010609060101010101" charset="-122"/>
              </a:rPr>
              <a:t> </a:t>
            </a:r>
            <a:r>
              <a:rPr sz="1300" b="1" kern="0" spc="-80" dirty="0">
                <a:solidFill>
                  <a:srgbClr val="000000">
                    <a:alpha val="100000"/>
                  </a:srgbClr>
                </a:solidFill>
                <a:latin typeface="黑体" panose="02010609060101010101" charset="-122"/>
                <a:ea typeface="黑体" panose="02010609060101010101" charset="-122"/>
                <a:cs typeface="黑体" panose="02010609060101010101" charset="-122"/>
              </a:rPr>
              <a:t>0</a:t>
            </a:r>
            <a:r>
              <a:rPr sz="1300" kern="0" spc="-180" dirty="0">
                <a:solidFill>
                  <a:srgbClr val="000000">
                    <a:alpha val="100000"/>
                  </a:srgbClr>
                </a:solidFill>
                <a:latin typeface="黑体" panose="02010609060101010101" charset="-122"/>
                <a:ea typeface="黑体" panose="02010609060101010101" charset="-122"/>
                <a:cs typeface="黑体" panose="02010609060101010101" charset="-122"/>
              </a:rPr>
              <a:t> </a:t>
            </a:r>
            <a:r>
              <a:rPr sz="1300" b="1" kern="0" spc="-80" dirty="0">
                <a:solidFill>
                  <a:srgbClr val="000000">
                    <a:alpha val="100000"/>
                  </a:srgbClr>
                </a:solidFill>
                <a:latin typeface="黑体" panose="02010609060101010101" charset="-122"/>
                <a:ea typeface="黑体" panose="02010609060101010101" charset="-122"/>
                <a:cs typeface="黑体" panose="02010609060101010101" charset="-122"/>
              </a:rPr>
              <a:t>1</a:t>
            </a:r>
            <a:r>
              <a:rPr sz="1300" kern="0" spc="-280" dirty="0">
                <a:solidFill>
                  <a:srgbClr val="000000">
                    <a:alpha val="100000"/>
                  </a:srgbClr>
                </a:solidFill>
                <a:latin typeface="黑体" panose="02010609060101010101" charset="-122"/>
                <a:ea typeface="黑体" panose="02010609060101010101" charset="-122"/>
                <a:cs typeface="黑体" panose="02010609060101010101" charset="-122"/>
              </a:rPr>
              <a:t> </a:t>
            </a:r>
            <a:r>
              <a:rPr sz="1300" b="1" kern="0" spc="-80" dirty="0">
                <a:solidFill>
                  <a:srgbClr val="000000">
                    <a:alpha val="100000"/>
                  </a:srgbClr>
                </a:solidFill>
                <a:latin typeface="黑体" panose="02010609060101010101" charset="-122"/>
                <a:ea typeface="黑体" panose="02010609060101010101" charset="-122"/>
                <a:cs typeface="黑体" panose="02010609060101010101" charset="-122"/>
              </a:rPr>
              <a:t>5</a:t>
            </a:r>
            <a:r>
              <a:rPr sz="1300" kern="0" spc="-240" dirty="0">
                <a:solidFill>
                  <a:srgbClr val="000000">
                    <a:alpha val="100000"/>
                  </a:srgbClr>
                </a:solidFill>
                <a:latin typeface="黑体" panose="02010609060101010101" charset="-122"/>
                <a:ea typeface="黑体" panose="02010609060101010101" charset="-122"/>
                <a:cs typeface="黑体" panose="02010609060101010101" charset="-122"/>
              </a:rPr>
              <a:t> </a:t>
            </a:r>
            <a:r>
              <a:rPr sz="1300" b="1" kern="0" spc="-80" dirty="0">
                <a:solidFill>
                  <a:srgbClr val="000000">
                    <a:alpha val="100000"/>
                  </a:srgbClr>
                </a:solidFill>
                <a:latin typeface="黑体" panose="02010609060101010101" charset="-122"/>
                <a:ea typeface="黑体" panose="02010609060101010101" charset="-122"/>
                <a:cs typeface="黑体" panose="02010609060101010101" charset="-122"/>
              </a:rPr>
              <a:t>年</a:t>
            </a:r>
            <a:r>
              <a:rPr sz="1300" kern="0" spc="-180" dirty="0">
                <a:solidFill>
                  <a:srgbClr val="000000">
                    <a:alpha val="100000"/>
                  </a:srgbClr>
                </a:solidFill>
                <a:latin typeface="黑体" panose="02010609060101010101" charset="-122"/>
                <a:ea typeface="黑体" panose="02010609060101010101" charset="-122"/>
                <a:cs typeface="黑体" panose="02010609060101010101" charset="-122"/>
              </a:rPr>
              <a:t> </a:t>
            </a:r>
            <a:r>
              <a:rPr sz="1300" b="1" kern="0" spc="-80" dirty="0">
                <a:solidFill>
                  <a:srgbClr val="000000">
                    <a:alpha val="100000"/>
                  </a:srgbClr>
                </a:solidFill>
                <a:latin typeface="黑体" panose="02010609060101010101" charset="-122"/>
                <a:ea typeface="黑体" panose="02010609060101010101" charset="-122"/>
                <a:cs typeface="黑体" panose="02010609060101010101" charset="-122"/>
              </a:rPr>
              <a:t>1</a:t>
            </a:r>
            <a:r>
              <a:rPr sz="1300" kern="0" spc="-220" dirty="0">
                <a:solidFill>
                  <a:srgbClr val="000000">
                    <a:alpha val="100000"/>
                  </a:srgbClr>
                </a:solidFill>
                <a:latin typeface="黑体" panose="02010609060101010101" charset="-122"/>
                <a:ea typeface="黑体" panose="02010609060101010101" charset="-122"/>
                <a:cs typeface="黑体" panose="02010609060101010101" charset="-122"/>
              </a:rPr>
              <a:t> </a:t>
            </a:r>
            <a:r>
              <a:rPr sz="1300" b="1" kern="0" spc="-80" dirty="0">
                <a:solidFill>
                  <a:srgbClr val="000000">
                    <a:alpha val="100000"/>
                  </a:srgbClr>
                </a:solidFill>
                <a:latin typeface="黑体" panose="02010609060101010101" charset="-122"/>
                <a:ea typeface="黑体" panose="02010609060101010101" charset="-122"/>
                <a:cs typeface="黑体" panose="02010609060101010101" charset="-122"/>
              </a:rPr>
              <a:t>月</a:t>
            </a:r>
            <a:r>
              <a:rPr sz="1300" kern="0" spc="-280" dirty="0">
                <a:solidFill>
                  <a:srgbClr val="000000">
                    <a:alpha val="100000"/>
                  </a:srgbClr>
                </a:solidFill>
                <a:latin typeface="黑体" panose="02010609060101010101" charset="-122"/>
                <a:ea typeface="黑体" panose="02010609060101010101" charset="-122"/>
                <a:cs typeface="黑体" panose="02010609060101010101" charset="-122"/>
              </a:rPr>
              <a:t> </a:t>
            </a:r>
            <a:r>
              <a:rPr sz="1300" b="1" kern="0" spc="-80" dirty="0">
                <a:solidFill>
                  <a:srgbClr val="000000">
                    <a:alpha val="100000"/>
                  </a:srgbClr>
                </a:solidFill>
                <a:latin typeface="黑体" panose="02010609060101010101" charset="-122"/>
                <a:ea typeface="黑体" panose="02010609060101010101" charset="-122"/>
                <a:cs typeface="黑体" panose="02010609060101010101" charset="-122"/>
              </a:rPr>
              <a:t>9</a:t>
            </a:r>
            <a:r>
              <a:rPr sz="1300" kern="0" spc="-80" dirty="0">
                <a:solidFill>
                  <a:srgbClr val="000000">
                    <a:alpha val="100000"/>
                  </a:srgbClr>
                </a:solidFill>
                <a:latin typeface="黑体" panose="02010609060101010101" charset="-122"/>
                <a:ea typeface="黑体" panose="02010609060101010101" charset="-122"/>
                <a:cs typeface="黑体" panose="02010609060101010101" charset="-122"/>
              </a:rPr>
              <a:t> </a:t>
            </a:r>
            <a:r>
              <a:rPr sz="1300" b="1" kern="0" spc="-80" dirty="0">
                <a:solidFill>
                  <a:srgbClr val="000000">
                    <a:alpha val="100000"/>
                  </a:srgbClr>
                </a:solidFill>
                <a:latin typeface="黑体" panose="02010609060101010101" charset="-122"/>
                <a:ea typeface="黑体" panose="02010609060101010101" charset="-122"/>
                <a:cs typeface="黑体" panose="02010609060101010101" charset="-122"/>
              </a:rPr>
              <a:t>日</a:t>
            </a:r>
            <a:r>
              <a:rPr sz="1300" kern="0" spc="20" dirty="0">
                <a:solidFill>
                  <a:srgbClr val="000000">
                    <a:alpha val="100000"/>
                  </a:srgbClr>
                </a:solidFill>
                <a:latin typeface="黑体" panose="02010609060101010101" charset="-122"/>
                <a:ea typeface="黑体" panose="02010609060101010101" charset="-122"/>
                <a:cs typeface="黑体" panose="02010609060101010101" charset="-122"/>
              </a:rPr>
              <a:t>           </a:t>
            </a:r>
            <a:r>
              <a:rPr sz="1300" b="1" kern="0" spc="-80" dirty="0">
                <a:solidFill>
                  <a:srgbClr val="000000">
                    <a:alpha val="100000"/>
                  </a:srgbClr>
                </a:solidFill>
                <a:latin typeface="黑体" panose="02010609060101010101" charset="-122"/>
                <a:ea typeface="黑体" panose="02010609060101010101" charset="-122"/>
                <a:cs typeface="黑体" panose="02010609060101010101" charset="-122"/>
              </a:rPr>
              <a:t>2</a:t>
            </a:r>
            <a:r>
              <a:rPr sz="1300" kern="0" spc="-200" dirty="0">
                <a:solidFill>
                  <a:srgbClr val="000000">
                    <a:alpha val="100000"/>
                  </a:srgbClr>
                </a:solidFill>
                <a:latin typeface="黑体" panose="02010609060101010101" charset="-122"/>
                <a:ea typeface="黑体" panose="02010609060101010101" charset="-122"/>
                <a:cs typeface="黑体" panose="02010609060101010101" charset="-122"/>
              </a:rPr>
              <a:t> </a:t>
            </a:r>
            <a:r>
              <a:rPr sz="1300" b="1" kern="0" spc="-90" dirty="0">
                <a:solidFill>
                  <a:srgbClr val="000000">
                    <a:alpha val="100000"/>
                  </a:srgbClr>
                </a:solidFill>
                <a:latin typeface="黑体" panose="02010609060101010101" charset="-122"/>
                <a:ea typeface="黑体" panose="02010609060101010101" charset="-122"/>
                <a:cs typeface="黑体" panose="02010609060101010101" charset="-122"/>
              </a:rPr>
              <a:t>0</a:t>
            </a:r>
            <a:r>
              <a:rPr sz="1300" kern="0" spc="-170" dirty="0">
                <a:solidFill>
                  <a:srgbClr val="000000">
                    <a:alpha val="100000"/>
                  </a:srgbClr>
                </a:solidFill>
                <a:latin typeface="黑体" panose="02010609060101010101" charset="-122"/>
                <a:ea typeface="黑体" panose="02010609060101010101" charset="-122"/>
                <a:cs typeface="黑体" panose="02010609060101010101" charset="-122"/>
              </a:rPr>
              <a:t> </a:t>
            </a:r>
            <a:r>
              <a:rPr sz="1300" b="1" kern="0" spc="-90" dirty="0">
                <a:solidFill>
                  <a:srgbClr val="000000">
                    <a:alpha val="100000"/>
                  </a:srgbClr>
                </a:solidFill>
                <a:latin typeface="黑体" panose="02010609060101010101" charset="-122"/>
                <a:ea typeface="黑体" panose="02010609060101010101" charset="-122"/>
                <a:cs typeface="黑体" panose="02010609060101010101" charset="-122"/>
              </a:rPr>
              <a:t>1</a:t>
            </a:r>
            <a:r>
              <a:rPr sz="1300" kern="0" spc="-270" dirty="0">
                <a:solidFill>
                  <a:srgbClr val="000000">
                    <a:alpha val="100000"/>
                  </a:srgbClr>
                </a:solidFill>
                <a:latin typeface="黑体" panose="02010609060101010101" charset="-122"/>
                <a:ea typeface="黑体" panose="02010609060101010101" charset="-122"/>
                <a:cs typeface="黑体" panose="02010609060101010101" charset="-122"/>
              </a:rPr>
              <a:t> </a:t>
            </a:r>
            <a:r>
              <a:rPr sz="1300" b="1" kern="0" spc="-90" dirty="0">
                <a:solidFill>
                  <a:srgbClr val="000000">
                    <a:alpha val="100000"/>
                  </a:srgbClr>
                </a:solidFill>
                <a:latin typeface="黑体" panose="02010609060101010101" charset="-122"/>
                <a:ea typeface="黑体" panose="02010609060101010101" charset="-122"/>
                <a:cs typeface="黑体" panose="02010609060101010101" charset="-122"/>
              </a:rPr>
              <a:t>5</a:t>
            </a:r>
            <a:r>
              <a:rPr sz="1300" kern="0" spc="-240" dirty="0">
                <a:solidFill>
                  <a:srgbClr val="000000">
                    <a:alpha val="100000"/>
                  </a:srgbClr>
                </a:solidFill>
                <a:latin typeface="黑体" panose="02010609060101010101" charset="-122"/>
                <a:ea typeface="黑体" panose="02010609060101010101" charset="-122"/>
                <a:cs typeface="黑体" panose="02010609060101010101" charset="-122"/>
              </a:rPr>
              <a:t> </a:t>
            </a:r>
            <a:r>
              <a:rPr sz="1300" b="1" kern="0" spc="-90" dirty="0">
                <a:solidFill>
                  <a:srgbClr val="000000">
                    <a:alpha val="100000"/>
                  </a:srgbClr>
                </a:solidFill>
                <a:latin typeface="黑体" panose="02010609060101010101" charset="-122"/>
                <a:ea typeface="黑体" panose="02010609060101010101" charset="-122"/>
                <a:cs typeface="黑体" panose="02010609060101010101" charset="-122"/>
              </a:rPr>
              <a:t>年</a:t>
            </a:r>
            <a:r>
              <a:rPr sz="1300" kern="0" spc="-270" dirty="0">
                <a:solidFill>
                  <a:srgbClr val="000000">
                    <a:alpha val="100000"/>
                  </a:srgbClr>
                </a:solidFill>
                <a:latin typeface="黑体" panose="02010609060101010101" charset="-122"/>
                <a:ea typeface="黑体" panose="02010609060101010101" charset="-122"/>
                <a:cs typeface="黑体" panose="02010609060101010101" charset="-122"/>
              </a:rPr>
              <a:t> </a:t>
            </a:r>
            <a:r>
              <a:rPr sz="1300" b="1" kern="0" spc="-90" dirty="0">
                <a:solidFill>
                  <a:srgbClr val="000000">
                    <a:alpha val="100000"/>
                  </a:srgbClr>
                </a:solidFill>
                <a:latin typeface="黑体" panose="02010609060101010101" charset="-122"/>
                <a:ea typeface="黑体" panose="02010609060101010101" charset="-122"/>
                <a:cs typeface="黑体" panose="02010609060101010101" charset="-122"/>
              </a:rPr>
              <a:t>5</a:t>
            </a:r>
            <a:r>
              <a:rPr sz="1300" kern="0" spc="-210" dirty="0">
                <a:solidFill>
                  <a:srgbClr val="000000">
                    <a:alpha val="100000"/>
                  </a:srgbClr>
                </a:solidFill>
                <a:latin typeface="黑体" panose="02010609060101010101" charset="-122"/>
                <a:ea typeface="黑体" panose="02010609060101010101" charset="-122"/>
                <a:cs typeface="黑体" panose="02010609060101010101" charset="-122"/>
              </a:rPr>
              <a:t> </a:t>
            </a:r>
            <a:r>
              <a:rPr sz="1300" b="1" kern="0" spc="-90" dirty="0">
                <a:solidFill>
                  <a:srgbClr val="000000">
                    <a:alpha val="100000"/>
                  </a:srgbClr>
                </a:solidFill>
                <a:latin typeface="黑体" panose="02010609060101010101" charset="-122"/>
                <a:ea typeface="黑体" panose="02010609060101010101" charset="-122"/>
                <a:cs typeface="黑体" panose="02010609060101010101" charset="-122"/>
              </a:rPr>
              <a:t>月</a:t>
            </a:r>
            <a:r>
              <a:rPr sz="1300" kern="0" spc="-260" dirty="0">
                <a:solidFill>
                  <a:srgbClr val="000000">
                    <a:alpha val="100000"/>
                  </a:srgbClr>
                </a:solidFill>
                <a:latin typeface="黑体" panose="02010609060101010101" charset="-122"/>
                <a:ea typeface="黑体" panose="02010609060101010101" charset="-122"/>
                <a:cs typeface="黑体" panose="02010609060101010101" charset="-122"/>
              </a:rPr>
              <a:t> </a:t>
            </a:r>
            <a:r>
              <a:rPr sz="1300" b="1" kern="0" spc="-90" dirty="0">
                <a:solidFill>
                  <a:srgbClr val="000000">
                    <a:alpha val="100000"/>
                  </a:srgbClr>
                </a:solidFill>
                <a:latin typeface="黑体" panose="02010609060101010101" charset="-122"/>
                <a:ea typeface="黑体" panose="02010609060101010101" charset="-122"/>
                <a:cs typeface="黑体" panose="02010609060101010101" charset="-122"/>
              </a:rPr>
              <a:t>8</a:t>
            </a:r>
            <a:r>
              <a:rPr sz="1300" kern="0" spc="-90" dirty="0">
                <a:solidFill>
                  <a:srgbClr val="000000">
                    <a:alpha val="100000"/>
                  </a:srgbClr>
                </a:solidFill>
                <a:latin typeface="黑体" panose="02010609060101010101" charset="-122"/>
                <a:ea typeface="黑体" panose="02010609060101010101" charset="-122"/>
                <a:cs typeface="黑体" panose="02010609060101010101" charset="-122"/>
              </a:rPr>
              <a:t> </a:t>
            </a:r>
            <a:r>
              <a:rPr sz="1300" b="1" kern="0" spc="-90" dirty="0">
                <a:solidFill>
                  <a:srgbClr val="000000">
                    <a:alpha val="100000"/>
                  </a:srgbClr>
                </a:solidFill>
                <a:latin typeface="黑体" panose="02010609060101010101" charset="-122"/>
                <a:ea typeface="黑体" panose="02010609060101010101" charset="-122"/>
                <a:cs typeface="黑体" panose="02010609060101010101" charset="-122"/>
              </a:rPr>
              <a:t>日</a:t>
            </a:r>
            <a:endParaRPr sz="1300" dirty="0">
              <a:latin typeface="黑体" panose="02010609060101010101" charset="-122"/>
              <a:ea typeface="黑体" panose="02010609060101010101" charset="-122"/>
              <a:cs typeface="黑体" panose="02010609060101010101" charset="-122"/>
            </a:endParaRPr>
          </a:p>
        </p:txBody>
      </p:sp>
      <p:sp>
        <p:nvSpPr>
          <p:cNvPr id="800" name="textbox 800"/>
          <p:cNvSpPr/>
          <p:nvPr/>
        </p:nvSpPr>
        <p:spPr>
          <a:xfrm>
            <a:off x="7590641" y="3770453"/>
            <a:ext cx="3667125" cy="216534"/>
          </a:xfrm>
          <a:prstGeom prst="rect">
            <a:avLst/>
          </a:prstGeom>
          <a:noFill/>
          <a:ln w="0" cap="flat">
            <a:noFill/>
            <a:prstDash val="solid"/>
            <a:miter lim="0"/>
          </a:ln>
        </p:spPr>
        <p:txBody>
          <a:bodyPr vert="horz" wrap="square" lIns="0" tIns="0" rIns="0" bIns="0"/>
          <a:lstStyle/>
          <a:p>
            <a:pPr algn="l" rtl="0" eaLnBrk="0">
              <a:lnSpc>
                <a:spcPct val="89000"/>
              </a:lnSpc>
            </a:pPr>
            <a:endParaRPr sz="100" dirty="0">
              <a:latin typeface="Arial" panose="020B0604020202020204"/>
              <a:ea typeface="Arial" panose="020B0604020202020204"/>
              <a:cs typeface="Arial" panose="020B0604020202020204"/>
            </a:endParaRPr>
          </a:p>
          <a:p>
            <a:pPr algn="r" rtl="0" eaLnBrk="0">
              <a:lnSpc>
                <a:spcPct val="96000"/>
              </a:lnSpc>
            </a:pPr>
            <a:r>
              <a:rPr sz="1300" b="1" kern="0" spc="-80" dirty="0">
                <a:solidFill>
                  <a:srgbClr val="000000">
                    <a:alpha val="100000"/>
                  </a:srgbClr>
                </a:solidFill>
                <a:latin typeface="黑体" panose="02010609060101010101" charset="-122"/>
                <a:ea typeface="黑体" panose="02010609060101010101" charset="-122"/>
                <a:cs typeface="黑体" panose="02010609060101010101" charset="-122"/>
              </a:rPr>
              <a:t>2</a:t>
            </a:r>
            <a:r>
              <a:rPr sz="1300" kern="0" spc="-280" dirty="0">
                <a:solidFill>
                  <a:srgbClr val="000000">
                    <a:alpha val="100000"/>
                  </a:srgbClr>
                </a:solidFill>
                <a:latin typeface="黑体" panose="02010609060101010101" charset="-122"/>
                <a:ea typeface="黑体" panose="02010609060101010101" charset="-122"/>
                <a:cs typeface="黑体" panose="02010609060101010101" charset="-122"/>
              </a:rPr>
              <a:t> </a:t>
            </a:r>
            <a:r>
              <a:rPr sz="1300" b="1" kern="0" spc="-80" dirty="0">
                <a:solidFill>
                  <a:srgbClr val="000000">
                    <a:alpha val="100000"/>
                  </a:srgbClr>
                </a:solidFill>
                <a:latin typeface="黑体" panose="02010609060101010101" charset="-122"/>
                <a:ea typeface="黑体" panose="02010609060101010101" charset="-122"/>
                <a:cs typeface="黑体" panose="02010609060101010101" charset="-122"/>
              </a:rPr>
              <a:t>0</a:t>
            </a:r>
            <a:r>
              <a:rPr sz="1300" kern="0" spc="-200" dirty="0">
                <a:solidFill>
                  <a:srgbClr val="000000">
                    <a:alpha val="100000"/>
                  </a:srgbClr>
                </a:solidFill>
                <a:latin typeface="黑体" panose="02010609060101010101" charset="-122"/>
                <a:ea typeface="黑体" panose="02010609060101010101" charset="-122"/>
                <a:cs typeface="黑体" panose="02010609060101010101" charset="-122"/>
              </a:rPr>
              <a:t> </a:t>
            </a:r>
            <a:r>
              <a:rPr sz="1300" b="1" kern="0" spc="-80" dirty="0">
                <a:solidFill>
                  <a:srgbClr val="000000">
                    <a:alpha val="100000"/>
                  </a:srgbClr>
                </a:solidFill>
                <a:latin typeface="黑体" panose="02010609060101010101" charset="-122"/>
                <a:ea typeface="黑体" panose="02010609060101010101" charset="-122"/>
                <a:cs typeface="黑体" panose="02010609060101010101" charset="-122"/>
              </a:rPr>
              <a:t>1</a:t>
            </a:r>
            <a:r>
              <a:rPr sz="1300" kern="0" spc="-300" dirty="0">
                <a:solidFill>
                  <a:srgbClr val="000000">
                    <a:alpha val="100000"/>
                  </a:srgbClr>
                </a:solidFill>
                <a:latin typeface="黑体" panose="02010609060101010101" charset="-122"/>
                <a:ea typeface="黑体" panose="02010609060101010101" charset="-122"/>
                <a:cs typeface="黑体" panose="02010609060101010101" charset="-122"/>
              </a:rPr>
              <a:t> </a:t>
            </a:r>
            <a:r>
              <a:rPr sz="1300" b="1" kern="0" spc="-80" dirty="0">
                <a:solidFill>
                  <a:srgbClr val="000000">
                    <a:alpha val="100000"/>
                  </a:srgbClr>
                </a:solidFill>
                <a:latin typeface="黑体" panose="02010609060101010101" charset="-122"/>
                <a:ea typeface="黑体" panose="02010609060101010101" charset="-122"/>
                <a:cs typeface="黑体" panose="02010609060101010101" charset="-122"/>
              </a:rPr>
              <a:t>5</a:t>
            </a:r>
            <a:r>
              <a:rPr sz="1300" kern="0" spc="-260" dirty="0">
                <a:solidFill>
                  <a:srgbClr val="000000">
                    <a:alpha val="100000"/>
                  </a:srgbClr>
                </a:solidFill>
                <a:latin typeface="黑体" panose="02010609060101010101" charset="-122"/>
                <a:ea typeface="黑体" panose="02010609060101010101" charset="-122"/>
                <a:cs typeface="黑体" panose="02010609060101010101" charset="-122"/>
              </a:rPr>
              <a:t> </a:t>
            </a:r>
            <a:r>
              <a:rPr sz="1300" b="1" kern="0" spc="-80" dirty="0">
                <a:solidFill>
                  <a:srgbClr val="000000">
                    <a:alpha val="100000"/>
                  </a:srgbClr>
                </a:solidFill>
                <a:latin typeface="黑体" panose="02010609060101010101" charset="-122"/>
                <a:ea typeface="黑体" panose="02010609060101010101" charset="-122"/>
                <a:cs typeface="黑体" panose="02010609060101010101" charset="-122"/>
              </a:rPr>
              <a:t>年</a:t>
            </a:r>
            <a:r>
              <a:rPr sz="1300" kern="0" spc="-300" dirty="0">
                <a:solidFill>
                  <a:srgbClr val="000000">
                    <a:alpha val="100000"/>
                  </a:srgbClr>
                </a:solidFill>
                <a:latin typeface="黑体" panose="02010609060101010101" charset="-122"/>
                <a:ea typeface="黑体" panose="02010609060101010101" charset="-122"/>
                <a:cs typeface="黑体" panose="02010609060101010101" charset="-122"/>
              </a:rPr>
              <a:t> </a:t>
            </a:r>
            <a:r>
              <a:rPr sz="1300" b="1" kern="0" spc="-80" dirty="0">
                <a:solidFill>
                  <a:srgbClr val="000000">
                    <a:alpha val="100000"/>
                  </a:srgbClr>
                </a:solidFill>
                <a:latin typeface="黑体" panose="02010609060101010101" charset="-122"/>
                <a:ea typeface="黑体" panose="02010609060101010101" charset="-122"/>
                <a:cs typeface="黑体" panose="02010609060101010101" charset="-122"/>
              </a:rPr>
              <a:t>4</a:t>
            </a:r>
            <a:r>
              <a:rPr sz="1300" kern="0" spc="-240" dirty="0">
                <a:solidFill>
                  <a:srgbClr val="000000">
                    <a:alpha val="100000"/>
                  </a:srgbClr>
                </a:solidFill>
                <a:latin typeface="黑体" panose="02010609060101010101" charset="-122"/>
                <a:ea typeface="黑体" panose="02010609060101010101" charset="-122"/>
                <a:cs typeface="黑体" panose="02010609060101010101" charset="-122"/>
              </a:rPr>
              <a:t> </a:t>
            </a:r>
            <a:r>
              <a:rPr sz="1300" b="1" kern="0" spc="-80" dirty="0">
                <a:solidFill>
                  <a:srgbClr val="000000">
                    <a:alpha val="100000"/>
                  </a:srgbClr>
                </a:solidFill>
                <a:latin typeface="黑体" panose="02010609060101010101" charset="-122"/>
                <a:ea typeface="黑体" panose="02010609060101010101" charset="-122"/>
                <a:cs typeface="黑体" panose="02010609060101010101" charset="-122"/>
              </a:rPr>
              <a:t>月</a:t>
            </a:r>
            <a:r>
              <a:rPr sz="1300" kern="0" spc="-300" dirty="0">
                <a:solidFill>
                  <a:srgbClr val="000000">
                    <a:alpha val="100000"/>
                  </a:srgbClr>
                </a:solidFill>
                <a:latin typeface="黑体" panose="02010609060101010101" charset="-122"/>
                <a:ea typeface="黑体" panose="02010609060101010101" charset="-122"/>
                <a:cs typeface="黑体" panose="02010609060101010101" charset="-122"/>
              </a:rPr>
              <a:t> </a:t>
            </a:r>
            <a:r>
              <a:rPr sz="1300" b="1" kern="0" spc="-80" dirty="0">
                <a:solidFill>
                  <a:srgbClr val="000000">
                    <a:alpha val="100000"/>
                  </a:srgbClr>
                </a:solidFill>
                <a:latin typeface="黑体" panose="02010609060101010101" charset="-122"/>
                <a:ea typeface="黑体" panose="02010609060101010101" charset="-122"/>
                <a:cs typeface="黑体" panose="02010609060101010101" charset="-122"/>
              </a:rPr>
              <a:t>9</a:t>
            </a:r>
            <a:r>
              <a:rPr sz="1300" kern="0" spc="-80" dirty="0">
                <a:solidFill>
                  <a:srgbClr val="000000">
                    <a:alpha val="100000"/>
                  </a:srgbClr>
                </a:solidFill>
                <a:latin typeface="黑体" panose="02010609060101010101" charset="-122"/>
                <a:ea typeface="黑体" panose="02010609060101010101" charset="-122"/>
                <a:cs typeface="黑体" panose="02010609060101010101" charset="-122"/>
              </a:rPr>
              <a:t> </a:t>
            </a:r>
            <a:r>
              <a:rPr sz="1300" b="1" kern="0" spc="-80" dirty="0">
                <a:solidFill>
                  <a:srgbClr val="000000">
                    <a:alpha val="100000"/>
                  </a:srgbClr>
                </a:solidFill>
                <a:latin typeface="黑体" panose="02010609060101010101" charset="-122"/>
                <a:ea typeface="黑体" panose="02010609060101010101" charset="-122"/>
                <a:cs typeface="黑体" panose="02010609060101010101" charset="-122"/>
              </a:rPr>
              <a:t>日</a:t>
            </a:r>
            <a:r>
              <a:rPr sz="1300" kern="0" spc="50" dirty="0">
                <a:solidFill>
                  <a:srgbClr val="000000">
                    <a:alpha val="100000"/>
                  </a:srgbClr>
                </a:solidFill>
                <a:latin typeface="黑体" panose="02010609060101010101" charset="-122"/>
                <a:ea typeface="黑体" panose="02010609060101010101" charset="-122"/>
                <a:cs typeface="黑体" panose="02010609060101010101" charset="-122"/>
              </a:rPr>
              <a:t>         </a:t>
            </a:r>
            <a:r>
              <a:rPr sz="1300" kern="0" spc="40" dirty="0">
                <a:solidFill>
                  <a:srgbClr val="000000">
                    <a:alpha val="100000"/>
                  </a:srgbClr>
                </a:solidFill>
                <a:latin typeface="黑体" panose="02010609060101010101" charset="-122"/>
                <a:ea typeface="黑体" panose="02010609060101010101" charset="-122"/>
                <a:cs typeface="黑体" panose="02010609060101010101" charset="-122"/>
              </a:rPr>
              <a:t>  </a:t>
            </a:r>
            <a:r>
              <a:rPr sz="1300" b="1" kern="0" spc="-80" dirty="0">
                <a:solidFill>
                  <a:srgbClr val="000000">
                    <a:alpha val="100000"/>
                  </a:srgbClr>
                </a:solidFill>
                <a:latin typeface="黑体" panose="02010609060101010101" charset="-122"/>
                <a:ea typeface="黑体" panose="02010609060101010101" charset="-122"/>
                <a:cs typeface="黑体" panose="02010609060101010101" charset="-122"/>
              </a:rPr>
              <a:t>2</a:t>
            </a:r>
            <a:r>
              <a:rPr sz="1300" kern="0" spc="-260" dirty="0">
                <a:solidFill>
                  <a:srgbClr val="000000">
                    <a:alpha val="100000"/>
                  </a:srgbClr>
                </a:solidFill>
                <a:latin typeface="黑体" panose="02010609060101010101" charset="-122"/>
                <a:ea typeface="黑体" panose="02010609060101010101" charset="-122"/>
                <a:cs typeface="黑体" panose="02010609060101010101" charset="-122"/>
              </a:rPr>
              <a:t> </a:t>
            </a:r>
            <a:r>
              <a:rPr sz="1300" b="1" kern="0" spc="-80" dirty="0">
                <a:solidFill>
                  <a:srgbClr val="000000">
                    <a:alpha val="100000"/>
                  </a:srgbClr>
                </a:solidFill>
                <a:latin typeface="黑体" panose="02010609060101010101" charset="-122"/>
                <a:ea typeface="黑体" panose="02010609060101010101" charset="-122"/>
                <a:cs typeface="黑体" panose="02010609060101010101" charset="-122"/>
              </a:rPr>
              <a:t>0</a:t>
            </a:r>
            <a:r>
              <a:rPr sz="1300" kern="0" spc="-180" dirty="0">
                <a:solidFill>
                  <a:srgbClr val="000000">
                    <a:alpha val="100000"/>
                  </a:srgbClr>
                </a:solidFill>
                <a:latin typeface="黑体" panose="02010609060101010101" charset="-122"/>
                <a:ea typeface="黑体" panose="02010609060101010101" charset="-122"/>
                <a:cs typeface="黑体" panose="02010609060101010101" charset="-122"/>
              </a:rPr>
              <a:t> </a:t>
            </a:r>
            <a:r>
              <a:rPr sz="1300" b="1" kern="0" spc="-80" dirty="0">
                <a:solidFill>
                  <a:srgbClr val="000000">
                    <a:alpha val="100000"/>
                  </a:srgbClr>
                </a:solidFill>
                <a:latin typeface="黑体" panose="02010609060101010101" charset="-122"/>
                <a:ea typeface="黑体" panose="02010609060101010101" charset="-122"/>
                <a:cs typeface="黑体" panose="02010609060101010101" charset="-122"/>
              </a:rPr>
              <a:t>1</a:t>
            </a:r>
            <a:r>
              <a:rPr sz="1300" kern="0" spc="-280" dirty="0">
                <a:solidFill>
                  <a:srgbClr val="000000">
                    <a:alpha val="100000"/>
                  </a:srgbClr>
                </a:solidFill>
                <a:latin typeface="黑体" panose="02010609060101010101" charset="-122"/>
                <a:ea typeface="黑体" panose="02010609060101010101" charset="-122"/>
                <a:cs typeface="黑体" panose="02010609060101010101" charset="-122"/>
              </a:rPr>
              <a:t> </a:t>
            </a:r>
            <a:r>
              <a:rPr sz="1300" b="1" kern="0" spc="-80" dirty="0">
                <a:solidFill>
                  <a:srgbClr val="000000">
                    <a:alpha val="100000"/>
                  </a:srgbClr>
                </a:solidFill>
                <a:latin typeface="黑体" panose="02010609060101010101" charset="-122"/>
                <a:ea typeface="黑体" panose="02010609060101010101" charset="-122"/>
                <a:cs typeface="黑体" panose="02010609060101010101" charset="-122"/>
              </a:rPr>
              <a:t>5</a:t>
            </a:r>
            <a:r>
              <a:rPr sz="1300" kern="0" spc="-240" dirty="0">
                <a:solidFill>
                  <a:srgbClr val="000000">
                    <a:alpha val="100000"/>
                  </a:srgbClr>
                </a:solidFill>
                <a:latin typeface="黑体" panose="02010609060101010101" charset="-122"/>
                <a:ea typeface="黑体" panose="02010609060101010101" charset="-122"/>
                <a:cs typeface="黑体" panose="02010609060101010101" charset="-122"/>
              </a:rPr>
              <a:t> </a:t>
            </a:r>
            <a:r>
              <a:rPr sz="1300" b="1" kern="0" spc="-80" dirty="0">
                <a:solidFill>
                  <a:srgbClr val="000000">
                    <a:alpha val="100000"/>
                  </a:srgbClr>
                </a:solidFill>
                <a:latin typeface="黑体" panose="02010609060101010101" charset="-122"/>
                <a:ea typeface="黑体" panose="02010609060101010101" charset="-122"/>
                <a:cs typeface="黑体" panose="02010609060101010101" charset="-122"/>
              </a:rPr>
              <a:t>年</a:t>
            </a:r>
            <a:r>
              <a:rPr sz="1300" kern="0" spc="-260" dirty="0">
                <a:solidFill>
                  <a:srgbClr val="000000">
                    <a:alpha val="100000"/>
                  </a:srgbClr>
                </a:solidFill>
                <a:latin typeface="黑体" panose="02010609060101010101" charset="-122"/>
                <a:ea typeface="黑体" panose="02010609060101010101" charset="-122"/>
                <a:cs typeface="黑体" panose="02010609060101010101" charset="-122"/>
              </a:rPr>
              <a:t> </a:t>
            </a:r>
            <a:r>
              <a:rPr sz="1300" b="1" kern="0" spc="-80" dirty="0">
                <a:solidFill>
                  <a:srgbClr val="000000">
                    <a:alpha val="100000"/>
                  </a:srgbClr>
                </a:solidFill>
                <a:latin typeface="黑体" panose="02010609060101010101" charset="-122"/>
                <a:ea typeface="黑体" panose="02010609060101010101" charset="-122"/>
                <a:cs typeface="黑体" panose="02010609060101010101" charset="-122"/>
              </a:rPr>
              <a:t>8</a:t>
            </a:r>
            <a:r>
              <a:rPr sz="1300" kern="0" spc="-220" dirty="0">
                <a:solidFill>
                  <a:srgbClr val="000000">
                    <a:alpha val="100000"/>
                  </a:srgbClr>
                </a:solidFill>
                <a:latin typeface="黑体" panose="02010609060101010101" charset="-122"/>
                <a:ea typeface="黑体" panose="02010609060101010101" charset="-122"/>
                <a:cs typeface="黑体" panose="02010609060101010101" charset="-122"/>
              </a:rPr>
              <a:t> </a:t>
            </a:r>
            <a:r>
              <a:rPr sz="1300" b="1" kern="0" spc="-90" dirty="0">
                <a:solidFill>
                  <a:srgbClr val="000000">
                    <a:alpha val="100000"/>
                  </a:srgbClr>
                </a:solidFill>
                <a:latin typeface="黑体" panose="02010609060101010101" charset="-122"/>
                <a:ea typeface="黑体" panose="02010609060101010101" charset="-122"/>
                <a:cs typeface="黑体" panose="02010609060101010101" charset="-122"/>
              </a:rPr>
              <a:t>月</a:t>
            </a:r>
            <a:r>
              <a:rPr sz="1300" kern="0" spc="-250" dirty="0">
                <a:solidFill>
                  <a:srgbClr val="000000">
                    <a:alpha val="100000"/>
                  </a:srgbClr>
                </a:solidFill>
                <a:latin typeface="黑体" panose="02010609060101010101" charset="-122"/>
                <a:ea typeface="黑体" panose="02010609060101010101" charset="-122"/>
                <a:cs typeface="黑体" panose="02010609060101010101" charset="-122"/>
              </a:rPr>
              <a:t> </a:t>
            </a:r>
            <a:r>
              <a:rPr sz="1300" b="1" kern="0" spc="-90" dirty="0">
                <a:solidFill>
                  <a:srgbClr val="000000">
                    <a:alpha val="100000"/>
                  </a:srgbClr>
                </a:solidFill>
                <a:latin typeface="黑体" panose="02010609060101010101" charset="-122"/>
                <a:ea typeface="黑体" panose="02010609060101010101" charset="-122"/>
                <a:cs typeface="黑体" panose="02010609060101010101" charset="-122"/>
              </a:rPr>
              <a:t>3</a:t>
            </a:r>
            <a:r>
              <a:rPr sz="1300" kern="0" spc="-90" dirty="0">
                <a:solidFill>
                  <a:srgbClr val="000000">
                    <a:alpha val="100000"/>
                  </a:srgbClr>
                </a:solidFill>
                <a:latin typeface="黑体" panose="02010609060101010101" charset="-122"/>
                <a:ea typeface="黑体" panose="02010609060101010101" charset="-122"/>
                <a:cs typeface="黑体" panose="02010609060101010101" charset="-122"/>
              </a:rPr>
              <a:t> </a:t>
            </a:r>
            <a:r>
              <a:rPr sz="1300" b="1" kern="0" spc="-90" dirty="0">
                <a:solidFill>
                  <a:srgbClr val="000000">
                    <a:alpha val="100000"/>
                  </a:srgbClr>
                </a:solidFill>
                <a:latin typeface="黑体" panose="02010609060101010101" charset="-122"/>
                <a:ea typeface="黑体" panose="02010609060101010101" charset="-122"/>
                <a:cs typeface="黑体" panose="02010609060101010101" charset="-122"/>
              </a:rPr>
              <a:t>日</a:t>
            </a:r>
            <a:endParaRPr sz="1300" dirty="0">
              <a:latin typeface="黑体" panose="02010609060101010101" charset="-122"/>
              <a:ea typeface="黑体" panose="02010609060101010101" charset="-122"/>
              <a:cs typeface="黑体" panose="02010609060101010101" charset="-122"/>
            </a:endParaRPr>
          </a:p>
        </p:txBody>
      </p:sp>
      <p:sp>
        <p:nvSpPr>
          <p:cNvPr id="802" name="textbox 802"/>
          <p:cNvSpPr/>
          <p:nvPr/>
        </p:nvSpPr>
        <p:spPr>
          <a:xfrm>
            <a:off x="10286979" y="6554182"/>
            <a:ext cx="1247775" cy="284479"/>
          </a:xfrm>
          <a:prstGeom prst="rect">
            <a:avLst/>
          </a:prstGeom>
          <a:noFill/>
          <a:ln w="0" cap="flat">
            <a:noFill/>
            <a:prstDash val="solid"/>
            <a:miter lim="0"/>
          </a:ln>
        </p:spPr>
        <p:txBody>
          <a:bodyPr vert="horz" wrap="square" lIns="0" tIns="0" rIns="0" bIns="0"/>
          <a:lstStyle/>
          <a:p>
            <a:pPr algn="l" rtl="0" eaLnBrk="0">
              <a:lnSpc>
                <a:spcPct val="87000"/>
              </a:lnSpc>
            </a:pPr>
            <a:endParaRPr sz="100" dirty="0">
              <a:latin typeface="Arial" panose="020B0604020202020204"/>
              <a:ea typeface="Arial" panose="020B0604020202020204"/>
              <a:cs typeface="Arial" panose="020B0604020202020204"/>
            </a:endParaRPr>
          </a:p>
          <a:p>
            <a:pPr marL="12700" algn="l" rtl="0" eaLnBrk="0">
              <a:lnSpc>
                <a:spcPct val="77000"/>
              </a:lnSpc>
            </a:pPr>
            <a:r>
              <a:rPr sz="2200" i="1" kern="0" spc="10" dirty="0">
                <a:solidFill>
                  <a:srgbClr val="003196">
                    <a:alpha val="100000"/>
                  </a:srgbClr>
                </a:solidFill>
                <a:latin typeface="Times New Roman" panose="02020603050405020304"/>
                <a:ea typeface="Times New Roman" panose="02020603050405020304"/>
                <a:cs typeface="Times New Roman" panose="02020603050405020304"/>
              </a:rPr>
              <a:t>PARTOAE</a:t>
            </a:r>
            <a:endParaRPr sz="2200" dirty="0">
              <a:latin typeface="Times New Roman" panose="02020603050405020304"/>
              <a:ea typeface="Times New Roman" panose="02020603050405020304"/>
              <a:cs typeface="Times New Roman" panose="02020603050405020304"/>
            </a:endParaRPr>
          </a:p>
        </p:txBody>
      </p:sp>
      <p:pic>
        <p:nvPicPr>
          <p:cNvPr id="804" name="picture 804"/>
          <p:cNvPicPr>
            <a:picLocks noChangeAspect="1"/>
          </p:cNvPicPr>
          <p:nvPr/>
        </p:nvPicPr>
        <p:blipFill>
          <a:blip r:embed="rId7"/>
          <a:stretch>
            <a:fillRect/>
          </a:stretch>
        </p:blipFill>
        <p:spPr>
          <a:xfrm rot="21600000">
            <a:off x="11201400" y="241333"/>
            <a:ext cx="476219" cy="39364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alphaModFix amt="75000"/>
          </a:blip>
          <a:stretch>
            <a:fillRect l="-1000"/>
          </a:stretch>
        </a:blipFill>
        <a:effectLst/>
      </p:bgPr>
    </p:bg>
    <p:spTree>
      <p:nvGrpSpPr>
        <p:cNvPr id="1" name=""/>
        <p:cNvGrpSpPr/>
        <p:nvPr/>
      </p:nvGrpSpPr>
      <p:grpSpPr>
        <a:xfrm>
          <a:off x="0" y="0"/>
          <a:ext cx="0" cy="0"/>
          <a:chOff x="0" y="0"/>
          <a:chExt cx="0" cy="0"/>
        </a:xfrm>
      </p:grpSpPr>
      <p:pic>
        <p:nvPicPr>
          <p:cNvPr id="806" name="picture 806"/>
          <p:cNvPicPr>
            <a:picLocks noChangeAspect="1"/>
          </p:cNvPicPr>
          <p:nvPr/>
        </p:nvPicPr>
        <p:blipFill>
          <a:blip r:embed="rId2"/>
          <a:stretch>
            <a:fillRect/>
          </a:stretch>
        </p:blipFill>
        <p:spPr>
          <a:xfrm rot="21600000">
            <a:off x="5156240" y="1924080"/>
            <a:ext cx="6648418" cy="4102044"/>
          </a:xfrm>
          <a:prstGeom prst="rect">
            <a:avLst/>
          </a:prstGeom>
        </p:spPr>
      </p:pic>
      <p:sp>
        <p:nvSpPr>
          <p:cNvPr id="808" name="textbox 808"/>
          <p:cNvSpPr/>
          <p:nvPr/>
        </p:nvSpPr>
        <p:spPr>
          <a:xfrm>
            <a:off x="679439" y="2047516"/>
            <a:ext cx="3919854" cy="3540125"/>
          </a:xfrm>
          <a:prstGeom prst="rect">
            <a:avLst/>
          </a:prstGeom>
          <a:noFill/>
          <a:ln w="0" cap="flat">
            <a:noFill/>
            <a:prstDash val="solid"/>
            <a:miter lim="0"/>
          </a:ln>
        </p:spPr>
        <p:txBody>
          <a:bodyPr vert="horz" wrap="square" lIns="0" tIns="0" rIns="0" bIns="0"/>
          <a:lstStyle/>
          <a:p>
            <a:pPr algn="l" rtl="0" eaLnBrk="0">
              <a:lnSpc>
                <a:spcPct val="87000"/>
              </a:lnSpc>
            </a:pPr>
            <a:endParaRPr sz="100" dirty="0">
              <a:latin typeface="Arial" panose="020B0604020202020204"/>
              <a:ea typeface="Arial" panose="020B0604020202020204"/>
              <a:cs typeface="Arial" panose="020B0604020202020204"/>
            </a:endParaRPr>
          </a:p>
          <a:p>
            <a:pPr marL="17780" algn="l" rtl="0" eaLnBrk="0">
              <a:lnSpc>
                <a:spcPct val="96000"/>
              </a:lnSpc>
            </a:pPr>
            <a:r>
              <a:rPr sz="2800" b="1" kern="0" spc="-40" dirty="0">
                <a:solidFill>
                  <a:srgbClr val="000000">
                    <a:alpha val="100000"/>
                  </a:srgbClr>
                </a:solidFill>
                <a:latin typeface="黑体" panose="02010609060101010101" charset="-122"/>
                <a:ea typeface="黑体" panose="02010609060101010101" charset="-122"/>
                <a:cs typeface="黑体" panose="02010609060101010101" charset="-122"/>
              </a:rPr>
              <a:t>吴京：每个月都要打一针</a:t>
            </a:r>
            <a:endParaRPr sz="2800" dirty="0">
              <a:latin typeface="黑体" panose="02010609060101010101" charset="-122"/>
              <a:ea typeface="黑体" panose="02010609060101010101" charset="-122"/>
              <a:cs typeface="黑体" panose="02010609060101010101" charset="-122"/>
            </a:endParaRPr>
          </a:p>
          <a:p>
            <a:pPr marL="12700" algn="l" rtl="0" eaLnBrk="0">
              <a:lnSpc>
                <a:spcPct val="150000"/>
              </a:lnSpc>
              <a:spcBef>
                <a:spcPts val="290"/>
              </a:spcBef>
            </a:pPr>
            <a:r>
              <a:rPr sz="1800" kern="0" spc="0" dirty="0">
                <a:solidFill>
                  <a:srgbClr val="000000">
                    <a:alpha val="100000"/>
                  </a:srgbClr>
                </a:solidFill>
                <a:latin typeface="黑体" panose="02010609060101010101" charset="-122"/>
                <a:ea typeface="黑体" panose="02010609060101010101" charset="-122"/>
                <a:cs typeface="黑体" panose="02010609060101010101" charset="-122"/>
              </a:rPr>
              <a:t>演员吴京，因为常年拍摄动作打戏</a:t>
            </a:r>
            <a:r>
              <a:rPr sz="1800" kern="0" spc="0" dirty="0">
                <a:solidFill>
                  <a:srgbClr val="000000">
                    <a:alpha val="100000"/>
                  </a:srgbClr>
                </a:solidFill>
                <a:latin typeface="黑体" panose="02010609060101010101" charset="-122"/>
                <a:ea typeface="黑体" panose="02010609060101010101" charset="-122"/>
                <a:cs typeface="黑体" panose="02010609060101010101" charset="-122"/>
              </a:rPr>
              <a:t>     </a:t>
            </a:r>
            <a:r>
              <a:rPr sz="1800" kern="0" spc="10" dirty="0">
                <a:solidFill>
                  <a:srgbClr val="000000">
                    <a:alpha val="100000"/>
                  </a:srgbClr>
                </a:solidFill>
                <a:latin typeface="黑体" panose="02010609060101010101" charset="-122"/>
                <a:ea typeface="黑体" panose="02010609060101010101" charset="-122"/>
                <a:cs typeface="黑体" panose="02010609060101010101" charset="-122"/>
              </a:rPr>
              <a:t>身上大大小小里里外外</a:t>
            </a:r>
            <a:r>
              <a:rPr sz="1800" kern="0" spc="0" dirty="0">
                <a:solidFill>
                  <a:srgbClr val="000000">
                    <a:alpha val="100000"/>
                  </a:srgbClr>
                </a:solidFill>
                <a:latin typeface="黑体" panose="02010609060101010101" charset="-122"/>
                <a:ea typeface="黑体" panose="02010609060101010101" charset="-122"/>
                <a:cs typeface="黑体" panose="02010609060101010101" charset="-122"/>
              </a:rPr>
              <a:t>都是伤</a:t>
            </a:r>
            <a:endParaRPr sz="1800" dirty="0">
              <a:latin typeface="黑体" panose="02010609060101010101" charset="-122"/>
              <a:ea typeface="黑体" panose="02010609060101010101" charset="-122"/>
              <a:cs typeface="黑体" panose="02010609060101010101" charset="-122"/>
            </a:endParaRPr>
          </a:p>
          <a:p>
            <a:pPr algn="l" rtl="0" eaLnBrk="0">
              <a:lnSpc>
                <a:spcPct val="100000"/>
              </a:lnSpc>
            </a:pPr>
            <a:endParaRPr sz="1000" dirty="0">
              <a:latin typeface="Arial" panose="020B0604020202020204"/>
              <a:ea typeface="Arial" panose="020B0604020202020204"/>
              <a:cs typeface="Arial" panose="020B0604020202020204"/>
            </a:endParaRPr>
          </a:p>
          <a:p>
            <a:pPr algn="l" rtl="0" eaLnBrk="0">
              <a:lnSpc>
                <a:spcPct val="100000"/>
              </a:lnSpc>
            </a:pPr>
            <a:endParaRPr sz="1000" dirty="0">
              <a:latin typeface="Arial" panose="020B0604020202020204"/>
              <a:ea typeface="Arial" panose="020B0604020202020204"/>
              <a:cs typeface="Arial" panose="020B0604020202020204"/>
            </a:endParaRPr>
          </a:p>
          <a:p>
            <a:pPr algn="l" rtl="0" eaLnBrk="0">
              <a:lnSpc>
                <a:spcPct val="100000"/>
              </a:lnSpc>
            </a:pPr>
            <a:endParaRPr sz="1000" dirty="0">
              <a:latin typeface="Arial" panose="020B0604020202020204"/>
              <a:ea typeface="Arial" panose="020B0604020202020204"/>
              <a:cs typeface="Arial" panose="020B0604020202020204"/>
            </a:endParaRPr>
          </a:p>
          <a:p>
            <a:pPr algn="l" rtl="0" eaLnBrk="0">
              <a:lnSpc>
                <a:spcPct val="100000"/>
              </a:lnSpc>
            </a:pPr>
            <a:endParaRPr sz="1000" dirty="0">
              <a:latin typeface="Arial" panose="020B0604020202020204"/>
              <a:ea typeface="Arial" panose="020B0604020202020204"/>
              <a:cs typeface="Arial" panose="020B0604020202020204"/>
            </a:endParaRPr>
          </a:p>
          <a:p>
            <a:pPr algn="l" rtl="0" eaLnBrk="0">
              <a:lnSpc>
                <a:spcPct val="100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marL="17780" algn="l" rtl="0" eaLnBrk="0">
              <a:lnSpc>
                <a:spcPct val="96000"/>
              </a:lnSpc>
              <a:spcBef>
                <a:spcPts val="845"/>
              </a:spcBef>
            </a:pPr>
            <a:r>
              <a:rPr sz="2800" b="1" kern="0" spc="120" dirty="0">
                <a:solidFill>
                  <a:srgbClr val="000000">
                    <a:alpha val="100000"/>
                  </a:srgbClr>
                </a:solidFill>
                <a:latin typeface="黑体" panose="02010609060101010101" charset="-122"/>
                <a:ea typeface="黑体" panose="02010609060101010101" charset="-122"/>
                <a:cs typeface="黑体" panose="02010609060101010101" charset="-122"/>
              </a:rPr>
              <a:t>在2017年的时候</a:t>
            </a:r>
            <a:endParaRPr sz="2800" dirty="0">
              <a:latin typeface="黑体" panose="02010609060101010101" charset="-122"/>
              <a:ea typeface="黑体" panose="02010609060101010101" charset="-122"/>
              <a:cs typeface="黑体" panose="02010609060101010101" charset="-122"/>
            </a:endParaRPr>
          </a:p>
          <a:p>
            <a:pPr marL="12700" algn="l" rtl="0" eaLnBrk="0">
              <a:lnSpc>
                <a:spcPct val="85000"/>
              </a:lnSpc>
              <a:spcBef>
                <a:spcPts val="1305"/>
              </a:spcBef>
            </a:pPr>
            <a:r>
              <a:rPr sz="1800" kern="0" spc="0" dirty="0">
                <a:solidFill>
                  <a:srgbClr val="000000">
                    <a:alpha val="100000"/>
                  </a:srgbClr>
                </a:solidFill>
                <a:latin typeface="黑体" panose="02010609060101010101" charset="-122"/>
                <a:ea typeface="黑体" panose="02010609060101010101" charset="-122"/>
                <a:cs typeface="黑体" panose="02010609060101010101" charset="-122"/>
              </a:rPr>
              <a:t>吴京远赴日本接受了再生医疗</a:t>
            </a:r>
            <a:endParaRPr sz="1800" dirty="0">
              <a:latin typeface="黑体" panose="02010609060101010101" charset="-122"/>
              <a:ea typeface="黑体" panose="02010609060101010101" charset="-122"/>
              <a:cs typeface="黑体" panose="02010609060101010101" charset="-122"/>
            </a:endParaRPr>
          </a:p>
          <a:p>
            <a:pPr marL="12700" algn="l" rtl="0" eaLnBrk="0">
              <a:lnSpc>
                <a:spcPts val="3250"/>
              </a:lnSpc>
            </a:pPr>
            <a:r>
              <a:rPr sz="1800" kern="0" spc="-10" dirty="0">
                <a:solidFill>
                  <a:srgbClr val="000000">
                    <a:alpha val="100000"/>
                  </a:srgbClr>
                </a:solidFill>
                <a:latin typeface="黑体" panose="02010609060101010101" charset="-122"/>
                <a:ea typeface="黑体" panose="02010609060101010101" charset="-122"/>
                <a:cs typeface="黑体" panose="02010609060101010101" charset="-122"/>
              </a:rPr>
              <a:t>来修复自己受损的膝盖</a:t>
            </a:r>
            <a:endParaRPr sz="1800" dirty="0">
              <a:latin typeface="黑体" panose="02010609060101010101" charset="-122"/>
              <a:ea typeface="黑体" panose="02010609060101010101" charset="-122"/>
              <a:cs typeface="黑体" panose="02010609060101010101" charset="-122"/>
            </a:endParaRPr>
          </a:p>
        </p:txBody>
      </p:sp>
      <p:grpSp>
        <p:nvGrpSpPr>
          <p:cNvPr id="26" name="group 26"/>
          <p:cNvGrpSpPr/>
          <p:nvPr/>
        </p:nvGrpSpPr>
        <p:grpSpPr>
          <a:xfrm rot="21600000">
            <a:off x="495360" y="482597"/>
            <a:ext cx="5600639" cy="742927"/>
            <a:chOff x="0" y="0"/>
            <a:chExt cx="5600639" cy="742927"/>
          </a:xfrm>
        </p:grpSpPr>
        <p:pic>
          <p:nvPicPr>
            <p:cNvPr id="810" name="picture 810"/>
            <p:cNvPicPr>
              <a:picLocks noChangeAspect="1"/>
            </p:cNvPicPr>
            <p:nvPr/>
          </p:nvPicPr>
          <p:blipFill>
            <a:blip r:embed="rId3"/>
            <a:stretch>
              <a:fillRect/>
            </a:stretch>
          </p:blipFill>
          <p:spPr>
            <a:xfrm rot="21600000">
              <a:off x="0" y="0"/>
              <a:ext cx="5600639" cy="742927"/>
            </a:xfrm>
            <a:prstGeom prst="rect">
              <a:avLst/>
            </a:prstGeom>
          </p:spPr>
        </p:pic>
        <p:sp>
          <p:nvSpPr>
            <p:cNvPr id="812" name="textbox 812"/>
            <p:cNvSpPr/>
            <p:nvPr/>
          </p:nvSpPr>
          <p:spPr>
            <a:xfrm>
              <a:off x="-12700" y="-12700"/>
              <a:ext cx="5626100" cy="843914"/>
            </a:xfrm>
            <a:prstGeom prst="rect">
              <a:avLst/>
            </a:prstGeom>
            <a:noFill/>
            <a:ln w="0" cap="flat">
              <a:noFill/>
              <a:prstDash val="solid"/>
              <a:miter lim="0"/>
            </a:ln>
          </p:spPr>
          <p:txBody>
            <a:bodyPr vert="horz" wrap="square" lIns="0" tIns="0" rIns="0" bIns="0"/>
            <a:lstStyle/>
            <a:p>
              <a:pPr algn="l" rtl="0" eaLnBrk="0">
                <a:lnSpc>
                  <a:spcPct val="115000"/>
                </a:lnSpc>
              </a:pPr>
              <a:endParaRPr sz="1000" dirty="0">
                <a:latin typeface="Arial" panose="020B0604020202020204"/>
                <a:ea typeface="Arial" panose="020B0604020202020204"/>
                <a:cs typeface="Arial" panose="020B0604020202020204"/>
              </a:endParaRPr>
            </a:p>
            <a:p>
              <a:pPr algn="l" rtl="0" eaLnBrk="0">
                <a:lnSpc>
                  <a:spcPct val="8000"/>
                </a:lnSpc>
              </a:pPr>
              <a:endParaRPr sz="100" dirty="0">
                <a:latin typeface="Arial" panose="020B0604020202020204"/>
                <a:ea typeface="Arial" panose="020B0604020202020204"/>
                <a:cs typeface="Arial" panose="020B0604020202020204"/>
              </a:endParaRPr>
            </a:p>
            <a:p>
              <a:pPr marL="26670" algn="l" rtl="0" eaLnBrk="0">
                <a:lnSpc>
                  <a:spcPct val="96000"/>
                </a:lnSpc>
              </a:pPr>
              <a:r>
                <a:rPr lang="zh-CN" sz="4400" b="1" kern="0" spc="-40" dirty="0">
                  <a:solidFill>
                    <a:srgbClr val="000000">
                      <a:alpha val="100000"/>
                    </a:srgbClr>
                  </a:solidFill>
                  <a:latin typeface="黑体" panose="02010609060101010101" charset="-122"/>
                  <a:ea typeface="黑体" panose="02010609060101010101" charset="-122"/>
                  <a:cs typeface="黑体" panose="02010609060101010101" charset="-122"/>
                </a:rPr>
                <a:t>赴日</a:t>
              </a:r>
              <a:r>
                <a:rPr sz="4400" b="1" kern="0" spc="-40" dirty="0">
                  <a:solidFill>
                    <a:srgbClr val="000000">
                      <a:alpha val="100000"/>
                    </a:srgbClr>
                  </a:solidFill>
                  <a:latin typeface="黑体" panose="02010609060101010101" charset="-122"/>
                  <a:ea typeface="黑体" panose="02010609060101010101" charset="-122"/>
                  <a:cs typeface="黑体" panose="02010609060101010101" charset="-122"/>
                </a:rPr>
                <a:t>再生医疗的名人</a:t>
              </a:r>
              <a:endParaRPr sz="4400" dirty="0">
                <a:latin typeface="黑体" panose="02010609060101010101" charset="-122"/>
                <a:ea typeface="黑体" panose="02010609060101010101" charset="-122"/>
                <a:cs typeface="黑体" panose="02010609060101010101" charset="-122"/>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alphaModFix amt="75000"/>
          </a:blip>
          <a:stretch>
            <a:fillRect l="-1000"/>
          </a:stretch>
        </a:blipFill>
        <a:effectLst/>
      </p:bgPr>
    </p:bg>
    <p:spTree>
      <p:nvGrpSpPr>
        <p:cNvPr id="1" name=""/>
        <p:cNvGrpSpPr/>
        <p:nvPr/>
      </p:nvGrpSpPr>
      <p:grpSpPr>
        <a:xfrm>
          <a:off x="0" y="0"/>
          <a:ext cx="0" cy="0"/>
          <a:chOff x="0" y="0"/>
          <a:chExt cx="0" cy="0"/>
        </a:xfrm>
      </p:grpSpPr>
      <p:pic>
        <p:nvPicPr>
          <p:cNvPr id="814" name="picture 814"/>
          <p:cNvPicPr>
            <a:picLocks noChangeAspect="1"/>
          </p:cNvPicPr>
          <p:nvPr/>
        </p:nvPicPr>
        <p:blipFill>
          <a:blip r:embed="rId2"/>
          <a:stretch>
            <a:fillRect/>
          </a:stretch>
        </p:blipFill>
        <p:spPr>
          <a:xfrm rot="21600000">
            <a:off x="0" y="0"/>
            <a:ext cx="12192000" cy="6858000"/>
          </a:xfrm>
          <a:prstGeom prst="rect">
            <a:avLst/>
          </a:prstGeom>
        </p:spPr>
      </p:pic>
      <p:sp>
        <p:nvSpPr>
          <p:cNvPr id="816" name="textbox 816"/>
          <p:cNvSpPr/>
          <p:nvPr/>
        </p:nvSpPr>
        <p:spPr>
          <a:xfrm>
            <a:off x="336600" y="2703131"/>
            <a:ext cx="5330825" cy="2894329"/>
          </a:xfrm>
          <a:prstGeom prst="rect">
            <a:avLst/>
          </a:prstGeom>
          <a:noFill/>
          <a:ln w="0" cap="flat">
            <a:noFill/>
            <a:prstDash val="solid"/>
            <a:miter lim="0"/>
          </a:ln>
        </p:spPr>
        <p:txBody>
          <a:bodyPr vert="horz" wrap="square" lIns="0" tIns="0" rIns="0" bIns="0"/>
          <a:lstStyle/>
          <a:p>
            <a:pPr algn="l" rtl="0" eaLnBrk="0">
              <a:lnSpc>
                <a:spcPct val="90000"/>
              </a:lnSpc>
            </a:pPr>
            <a:endParaRPr sz="100" dirty="0">
              <a:latin typeface="Arial" panose="020B0604020202020204"/>
              <a:ea typeface="Arial" panose="020B0604020202020204"/>
              <a:cs typeface="Arial" panose="020B0604020202020204"/>
            </a:endParaRPr>
          </a:p>
          <a:p>
            <a:pPr marL="12700" algn="l" rtl="0" eaLnBrk="0">
              <a:lnSpc>
                <a:spcPct val="87000"/>
              </a:lnSpc>
            </a:pPr>
            <a:r>
              <a:rPr sz="1500" kern="0" spc="100" dirty="0">
                <a:solidFill>
                  <a:srgbClr val="000000">
                    <a:alpha val="100000"/>
                  </a:srgbClr>
                </a:solidFill>
                <a:latin typeface="黑体" panose="02010609060101010101" charset="-122"/>
                <a:ea typeface="黑体" panose="02010609060101010101" charset="-122"/>
                <a:cs typeface="黑体" panose="02010609060101010101" charset="-122"/>
              </a:rPr>
              <a:t>天后级歌手刘若英，多年来饱受着髌骨外翻的痛苦，曾经动</a:t>
            </a:r>
            <a:endParaRPr sz="1500" dirty="0">
              <a:latin typeface="黑体" panose="02010609060101010101" charset="-122"/>
              <a:ea typeface="黑体" panose="02010609060101010101" charset="-122"/>
              <a:cs typeface="黑体" panose="02010609060101010101" charset="-122"/>
            </a:endParaRPr>
          </a:p>
          <a:p>
            <a:pPr marL="12700" algn="l" rtl="0" eaLnBrk="0">
              <a:lnSpc>
                <a:spcPts val="2465"/>
              </a:lnSpc>
            </a:pPr>
            <a:r>
              <a:rPr sz="1500" kern="0" spc="0" dirty="0">
                <a:solidFill>
                  <a:srgbClr val="000000">
                    <a:alpha val="100000"/>
                  </a:srgbClr>
                </a:solidFill>
                <a:latin typeface="黑体" panose="02010609060101010101" charset="-122"/>
                <a:ea typeface="黑体" panose="02010609060101010101" charset="-122"/>
                <a:cs typeface="黑体" panose="02010609060101010101" charset="-122"/>
              </a:rPr>
              <a:t>过手术却仍然未完全恢复。</a:t>
            </a:r>
            <a:endParaRPr sz="1500" dirty="0">
              <a:latin typeface="黑体" panose="02010609060101010101" charset="-122"/>
              <a:ea typeface="黑体" panose="02010609060101010101" charset="-122"/>
              <a:cs typeface="黑体" panose="02010609060101010101" charset="-122"/>
            </a:endParaRPr>
          </a:p>
          <a:p>
            <a:pPr algn="l" rtl="0" eaLnBrk="0">
              <a:lnSpc>
                <a:spcPct val="180000"/>
              </a:lnSpc>
            </a:pPr>
            <a:endParaRPr sz="1000" dirty="0">
              <a:latin typeface="Arial" panose="020B0604020202020204"/>
              <a:ea typeface="Arial" panose="020B0604020202020204"/>
              <a:cs typeface="Arial" panose="020B0604020202020204"/>
            </a:endParaRPr>
          </a:p>
          <a:p>
            <a:pPr marL="12700" algn="l" rtl="0" eaLnBrk="0">
              <a:lnSpc>
                <a:spcPct val="124000"/>
              </a:lnSpc>
              <a:spcBef>
                <a:spcPts val="455"/>
              </a:spcBef>
            </a:pPr>
            <a:r>
              <a:rPr sz="1500" kern="0" spc="100" dirty="0">
                <a:solidFill>
                  <a:srgbClr val="000000">
                    <a:alpha val="100000"/>
                  </a:srgbClr>
                </a:solidFill>
                <a:latin typeface="黑体" panose="02010609060101010101" charset="-122"/>
                <a:ea typeface="黑体" panose="02010609060101010101" charset="-122"/>
                <a:cs typeface="黑体" panose="02010609060101010101" charset="-122"/>
              </a:rPr>
              <a:t>刘若英曾经透露，这是中学毕业时车祸伤到左膝的旧伤，本</a:t>
            </a:r>
            <a:r>
              <a:rPr sz="1500" kern="0" spc="10" dirty="0">
                <a:solidFill>
                  <a:srgbClr val="000000">
                    <a:alpha val="100000"/>
                  </a:srgbClr>
                </a:solidFill>
                <a:latin typeface="黑体" panose="02010609060101010101" charset="-122"/>
                <a:ea typeface="黑体" panose="02010609060101010101" charset="-122"/>
                <a:cs typeface="黑体" panose="02010609060101010101" charset="-122"/>
              </a:rPr>
              <a:t> </a:t>
            </a:r>
            <a:r>
              <a:rPr sz="1500" kern="0" spc="100" dirty="0">
                <a:solidFill>
                  <a:srgbClr val="000000">
                    <a:alpha val="100000"/>
                  </a:srgbClr>
                </a:solidFill>
                <a:latin typeface="黑体" panose="02010609060101010101" charset="-122"/>
                <a:ea typeface="黑体" panose="02010609060101010101" charset="-122"/>
                <a:cs typeface="黑体" panose="02010609060101010101" charset="-122"/>
              </a:rPr>
              <a:t>来不以为意。后来习惯用右脚支撑，没想到恶化，变成右膝</a:t>
            </a:r>
            <a:r>
              <a:rPr sz="1500" kern="0" spc="10" dirty="0">
                <a:solidFill>
                  <a:srgbClr val="000000">
                    <a:alpha val="100000"/>
                  </a:srgbClr>
                </a:solidFill>
                <a:latin typeface="黑体" panose="02010609060101010101" charset="-122"/>
                <a:ea typeface="黑体" panose="02010609060101010101" charset="-122"/>
                <a:cs typeface="黑体" panose="02010609060101010101" charset="-122"/>
              </a:rPr>
              <a:t> </a:t>
            </a:r>
            <a:r>
              <a:rPr sz="1500" kern="0" spc="60" dirty="0">
                <a:solidFill>
                  <a:srgbClr val="000000">
                    <a:alpha val="100000"/>
                  </a:srgbClr>
                </a:solidFill>
                <a:latin typeface="黑体" panose="02010609060101010101" charset="-122"/>
                <a:ea typeface="黑体" panose="02010609060101010101" charset="-122"/>
                <a:cs typeface="黑体" panose="02010609060101010101" charset="-122"/>
              </a:rPr>
              <a:t>外翻状况比左膝还严重。</a:t>
            </a:r>
            <a:endParaRPr sz="1500" dirty="0">
              <a:latin typeface="黑体" panose="02010609060101010101" charset="-122"/>
              <a:ea typeface="黑体" panose="02010609060101010101" charset="-122"/>
              <a:cs typeface="黑体" panose="02010609060101010101" charset="-122"/>
            </a:endParaRPr>
          </a:p>
          <a:p>
            <a:pPr algn="l" rtl="0" eaLnBrk="0">
              <a:lnSpc>
                <a:spcPct val="169000"/>
              </a:lnSpc>
            </a:pPr>
            <a:endParaRPr sz="1000" dirty="0">
              <a:latin typeface="Arial" panose="020B0604020202020204"/>
              <a:ea typeface="Arial" panose="020B0604020202020204"/>
              <a:cs typeface="Arial" panose="020B0604020202020204"/>
            </a:endParaRPr>
          </a:p>
          <a:p>
            <a:pPr algn="l" rtl="0" eaLnBrk="0">
              <a:lnSpc>
                <a:spcPct val="128000"/>
              </a:lnSpc>
            </a:pPr>
            <a:endParaRPr sz="300" dirty="0">
              <a:latin typeface="Arial" panose="020B0604020202020204"/>
              <a:ea typeface="Arial" panose="020B0604020202020204"/>
              <a:cs typeface="Arial" panose="020B0604020202020204"/>
            </a:endParaRPr>
          </a:p>
          <a:p>
            <a:pPr marL="12700" algn="l" rtl="0" eaLnBrk="0">
              <a:lnSpc>
                <a:spcPct val="125000"/>
              </a:lnSpc>
            </a:pPr>
            <a:r>
              <a:rPr sz="1500" kern="0" spc="90" dirty="0">
                <a:solidFill>
                  <a:srgbClr val="000000">
                    <a:alpha val="100000"/>
                  </a:srgbClr>
                </a:solidFill>
                <a:latin typeface="黑体" panose="02010609060101010101" charset="-122"/>
                <a:ea typeface="黑体" panose="02010609060101010101" charset="-122"/>
                <a:cs typeface="黑体" panose="02010609060101010101" charset="-122"/>
              </a:rPr>
              <a:t>2012年，她接受了细胞治疗的方法，此后病情才得以好转。</a:t>
            </a:r>
            <a:r>
              <a:rPr sz="1500" kern="0" spc="60" dirty="0">
                <a:solidFill>
                  <a:srgbClr val="000000">
                    <a:alpha val="100000"/>
                  </a:srgbClr>
                </a:solidFill>
                <a:latin typeface="黑体" panose="02010609060101010101" charset="-122"/>
                <a:ea typeface="黑体" panose="02010609060101010101" charset="-122"/>
                <a:cs typeface="黑体" panose="02010609060101010101" charset="-122"/>
              </a:rPr>
              <a:t> </a:t>
            </a:r>
            <a:r>
              <a:rPr sz="1500" kern="0" spc="100" dirty="0">
                <a:solidFill>
                  <a:srgbClr val="000000">
                    <a:alpha val="100000"/>
                  </a:srgbClr>
                </a:solidFill>
                <a:latin typeface="黑体" panose="02010609060101010101" charset="-122"/>
                <a:ea typeface="黑体" panose="02010609060101010101" charset="-122"/>
                <a:cs typeface="黑体" panose="02010609060101010101" charset="-122"/>
              </a:rPr>
              <a:t>她在微博晒照片时配文：“对于我的膝盖，全世界的方法</a:t>
            </a:r>
            <a:r>
              <a:rPr sz="1500" kern="0" spc="90" dirty="0">
                <a:solidFill>
                  <a:srgbClr val="000000">
                    <a:alpha val="100000"/>
                  </a:srgbClr>
                </a:solidFill>
                <a:latin typeface="黑体" panose="02010609060101010101" charset="-122"/>
                <a:ea typeface="黑体" panose="02010609060101010101" charset="-122"/>
                <a:cs typeface="黑体" panose="02010609060101010101" charset="-122"/>
              </a:rPr>
              <a:t>我</a:t>
            </a:r>
            <a:r>
              <a:rPr sz="1500" kern="0" spc="-10" dirty="0">
                <a:solidFill>
                  <a:srgbClr val="000000">
                    <a:alpha val="100000"/>
                  </a:srgbClr>
                </a:solidFill>
                <a:latin typeface="黑体" panose="02010609060101010101" charset="-122"/>
                <a:ea typeface="黑体" panose="02010609060101010101" charset="-122"/>
                <a:cs typeface="黑体" panose="02010609060101010101" charset="-122"/>
              </a:rPr>
              <a:t> </a:t>
            </a:r>
            <a:r>
              <a:rPr sz="1500" kern="0" spc="100" dirty="0">
                <a:solidFill>
                  <a:srgbClr val="000000">
                    <a:alpha val="100000"/>
                  </a:srgbClr>
                </a:solidFill>
                <a:latin typeface="黑体" panose="02010609060101010101" charset="-122"/>
                <a:ea typeface="黑体" panose="02010609060101010101" charset="-122"/>
                <a:cs typeface="黑体" panose="02010609060101010101" charset="-122"/>
              </a:rPr>
              <a:t>都试过了。"</a:t>
            </a:r>
            <a:endParaRPr sz="1500" dirty="0">
              <a:latin typeface="黑体" panose="02010609060101010101" charset="-122"/>
              <a:ea typeface="黑体" panose="02010609060101010101" charset="-122"/>
              <a:cs typeface="黑体" panose="02010609060101010101" charset="-122"/>
            </a:endParaRPr>
          </a:p>
        </p:txBody>
      </p:sp>
      <p:pic>
        <p:nvPicPr>
          <p:cNvPr id="818" name="picture 818"/>
          <p:cNvPicPr>
            <a:picLocks noChangeAspect="1"/>
          </p:cNvPicPr>
          <p:nvPr/>
        </p:nvPicPr>
        <p:blipFill>
          <a:blip r:embed="rId3"/>
          <a:stretch>
            <a:fillRect/>
          </a:stretch>
        </p:blipFill>
        <p:spPr>
          <a:xfrm rot="21600000">
            <a:off x="6283960" y="4432935"/>
            <a:ext cx="5278755" cy="2251710"/>
          </a:xfrm>
          <a:prstGeom prst="rect">
            <a:avLst/>
          </a:prstGeom>
        </p:spPr>
      </p:pic>
      <p:sp>
        <p:nvSpPr>
          <p:cNvPr id="820" name="textbox 820"/>
          <p:cNvSpPr/>
          <p:nvPr/>
        </p:nvSpPr>
        <p:spPr>
          <a:xfrm>
            <a:off x="6712594" y="310010"/>
            <a:ext cx="4850129" cy="1089025"/>
          </a:xfrm>
          <a:prstGeom prst="rect">
            <a:avLst/>
          </a:prstGeom>
          <a:noFill/>
          <a:ln w="0" cap="flat">
            <a:noFill/>
            <a:prstDash val="solid"/>
            <a:miter lim="0"/>
          </a:ln>
        </p:spPr>
        <p:txBody>
          <a:bodyPr vert="horz" wrap="square" lIns="0" tIns="0" rIns="0" bIns="0"/>
          <a:lstStyle/>
          <a:p>
            <a:pPr algn="l" rtl="0" eaLnBrk="0">
              <a:lnSpc>
                <a:spcPct val="79000"/>
              </a:lnSpc>
            </a:pPr>
            <a:endParaRPr sz="100" dirty="0">
              <a:latin typeface="Arial" panose="020B0604020202020204"/>
              <a:ea typeface="Arial" panose="020B0604020202020204"/>
              <a:cs typeface="Arial" panose="020B0604020202020204"/>
            </a:endParaRPr>
          </a:p>
          <a:p>
            <a:pPr marL="27305" algn="l" rtl="0" eaLnBrk="0">
              <a:lnSpc>
                <a:spcPct val="100000"/>
              </a:lnSpc>
            </a:pPr>
            <a:r>
              <a:rPr sz="1100" b="1" kern="0" spc="30" dirty="0">
                <a:solidFill>
                  <a:srgbClr val="000000">
                    <a:alpha val="100000"/>
                  </a:srgbClr>
                </a:solidFill>
                <a:latin typeface="黑体" panose="02010609060101010101" charset="-122"/>
                <a:ea typeface="黑体" panose="02010609060101010101" charset="-122"/>
                <a:cs typeface="黑体" panose="02010609060101010101" charset="-122"/>
              </a:rPr>
              <a:t>刘若英</a:t>
            </a:r>
            <a:r>
              <a:rPr sz="1100" kern="0" spc="3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V</a:t>
            </a:r>
            <a:r>
              <a:rPr sz="1100" kern="0" spc="51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 </a:t>
            </a:r>
            <a:r>
              <a:rPr sz="1100" kern="0" spc="30" dirty="0">
                <a:solidFill>
                  <a:srgbClr val="FDC428">
                    <a:alpha val="100000"/>
                  </a:srgbClr>
                </a:solidFill>
                <a:latin typeface="黑体" panose="02010609060101010101" charset="-122"/>
                <a:ea typeface="黑体" panose="02010609060101010101" charset="-122"/>
                <a:cs typeface="黑体" panose="02010609060101010101" charset="-122"/>
              </a:rPr>
              <a:t>稿</a:t>
            </a:r>
            <a:endParaRPr sz="1100" dirty="0">
              <a:latin typeface="黑体" panose="02010609060101010101" charset="-122"/>
              <a:ea typeface="黑体" panose="02010609060101010101" charset="-122"/>
              <a:cs typeface="黑体" panose="02010609060101010101" charset="-122"/>
            </a:endParaRPr>
          </a:p>
          <a:p>
            <a:pPr marL="12700" algn="l" rtl="0" eaLnBrk="0">
              <a:lnSpc>
                <a:spcPts val="1085"/>
              </a:lnSpc>
              <a:spcBef>
                <a:spcPts val="545"/>
              </a:spcBef>
            </a:pPr>
            <a:r>
              <a:rPr sz="900" kern="0" spc="50" dirty="0">
                <a:solidFill>
                  <a:srgbClr val="000000">
                    <a:alpha val="100000"/>
                  </a:srgbClr>
                </a:solidFill>
                <a:latin typeface="黑体" panose="02010609060101010101" charset="-122"/>
                <a:ea typeface="黑体" panose="02010609060101010101" charset="-122"/>
                <a:cs typeface="黑体" panose="02010609060101010101" charset="-122"/>
              </a:rPr>
              <a:t>2012-10-2914:07</a:t>
            </a:r>
            <a:r>
              <a:rPr sz="900" kern="0" spc="40" dirty="0">
                <a:solidFill>
                  <a:srgbClr val="000000">
                    <a:alpha val="100000"/>
                  </a:srgbClr>
                </a:solidFill>
                <a:latin typeface="黑体" panose="02010609060101010101" charset="-122"/>
                <a:ea typeface="黑体" panose="02010609060101010101" charset="-122"/>
                <a:cs typeface="黑体" panose="02010609060101010101" charset="-122"/>
              </a:rPr>
              <a:t>来自</a:t>
            </a:r>
            <a:r>
              <a:rPr sz="900" kern="0" spc="0" dirty="0">
                <a:solidFill>
                  <a:srgbClr val="000000">
                    <a:alpha val="100000"/>
                  </a:srgbClr>
                </a:solidFill>
                <a:latin typeface="Arial" panose="020B0604020202020204"/>
                <a:ea typeface="Arial" panose="020B0604020202020204"/>
                <a:cs typeface="Arial" panose="020B0604020202020204"/>
              </a:rPr>
              <a:t>iPhone</a:t>
            </a:r>
            <a:r>
              <a:rPr sz="900" kern="0" spc="40" dirty="0">
                <a:solidFill>
                  <a:srgbClr val="000000">
                    <a:alpha val="100000"/>
                  </a:srgbClr>
                </a:solidFill>
                <a:latin typeface="黑体" panose="02010609060101010101" charset="-122"/>
                <a:ea typeface="黑体" panose="02010609060101010101" charset="-122"/>
                <a:cs typeface="黑体" panose="02010609060101010101" charset="-122"/>
              </a:rPr>
              <a:t>客户蠕</a:t>
            </a:r>
            <a:endParaRPr sz="900" dirty="0">
              <a:latin typeface="黑体" panose="02010609060101010101" charset="-122"/>
              <a:ea typeface="黑体" panose="02010609060101010101" charset="-122"/>
              <a:cs typeface="黑体" panose="02010609060101010101" charset="-122"/>
            </a:endParaRPr>
          </a:p>
          <a:p>
            <a:pPr marL="24765" algn="l" rtl="0" eaLnBrk="0">
              <a:lnSpc>
                <a:spcPct val="130000"/>
              </a:lnSpc>
              <a:spcBef>
                <a:spcPts val="280"/>
              </a:spcBef>
            </a:pPr>
            <a:r>
              <a:rPr sz="1100" kern="0" spc="0" dirty="0">
                <a:solidFill>
                  <a:srgbClr val="000000">
                    <a:alpha val="100000"/>
                  </a:srgbClr>
                </a:solidFill>
                <a:latin typeface="黑体" panose="02010609060101010101" charset="-122"/>
                <a:ea typeface="黑体" panose="02010609060101010101" charset="-122"/>
                <a:cs typeface="黑体" panose="02010609060101010101" charset="-122"/>
              </a:rPr>
              <a:t>對於我的膝蓋,全世界的方法我都該試過了。最近有一種從自</a:t>
            </a:r>
            <a:r>
              <a:rPr sz="1100" kern="0" spc="-10" dirty="0">
                <a:solidFill>
                  <a:srgbClr val="000000">
                    <a:alpha val="100000"/>
                  </a:srgbClr>
                </a:solidFill>
                <a:latin typeface="黑体" panose="02010609060101010101" charset="-122"/>
                <a:ea typeface="黑体" panose="02010609060101010101" charset="-122"/>
                <a:cs typeface="黑体" panose="02010609060101010101" charset="-122"/>
              </a:rPr>
              <a:t>身動脈抽血，然後</a:t>
            </a:r>
            <a:r>
              <a:rPr sz="1100" kern="0" spc="0" dirty="0">
                <a:solidFill>
                  <a:srgbClr val="000000">
                    <a:alpha val="100000"/>
                  </a:srgbClr>
                </a:solidFill>
                <a:latin typeface="黑体" panose="02010609060101010101" charset="-122"/>
                <a:ea typeface="黑体" panose="02010609060101010101" charset="-122"/>
                <a:cs typeface="黑体" panose="02010609060101010101" charset="-122"/>
              </a:rPr>
              <a:t> </a:t>
            </a:r>
            <a:r>
              <a:rPr sz="1100" kern="0" spc="10" dirty="0">
                <a:solidFill>
                  <a:srgbClr val="000000">
                    <a:alpha val="100000"/>
                  </a:srgbClr>
                </a:solidFill>
                <a:latin typeface="黑体" panose="02010609060101010101" charset="-122"/>
                <a:ea typeface="黑体" panose="02010609060101010101" charset="-122"/>
                <a:cs typeface="黑体" panose="02010609060101010101" charset="-122"/>
              </a:rPr>
              <a:t>培養自體细胞再打回膝蓋的方式，我開始進行治療。"自體生</a:t>
            </a:r>
            <a:r>
              <a:rPr sz="1100" kern="0" spc="0" dirty="0">
                <a:solidFill>
                  <a:srgbClr val="000000">
                    <a:alpha val="100000"/>
                  </a:srgbClr>
                </a:solidFill>
                <a:latin typeface="黑体" panose="02010609060101010101" charset="-122"/>
                <a:ea typeface="黑体" panose="02010609060101010101" charset="-122"/>
                <a:cs typeface="黑体" panose="02010609060101010101" charset="-122"/>
              </a:rPr>
              <a:t>長因子關節注射"</a:t>
            </a:r>
            <a:r>
              <a:rPr sz="1100" kern="0" spc="0" dirty="0">
                <a:solidFill>
                  <a:srgbClr val="000000">
                    <a:alpha val="100000"/>
                  </a:srgbClr>
                </a:solidFill>
                <a:latin typeface="黑体" panose="02010609060101010101" charset="-122"/>
                <a:ea typeface="黑体" panose="02010609060101010101" charset="-122"/>
                <a:cs typeface="黑体" panose="02010609060101010101" charset="-122"/>
              </a:rPr>
              <a:t> </a:t>
            </a:r>
            <a:r>
              <a:rPr sz="1100" kern="0" spc="10" dirty="0">
                <a:solidFill>
                  <a:srgbClr val="000000">
                    <a:alpha val="100000"/>
                  </a:srgbClr>
                </a:solidFill>
                <a:latin typeface="黑体" panose="02010609060101010101" charset="-122"/>
                <a:ea typeface="黑体" panose="02010609060101010101" charset="-122"/>
                <a:cs typeface="黑体" panose="02010609060101010101" charset="-122"/>
              </a:rPr>
              <a:t>效果如何?我會持續分享。我真的很勇敢!</a:t>
            </a:r>
            <a:endParaRPr sz="1100" dirty="0">
              <a:latin typeface="黑体" panose="02010609060101010101" charset="-122"/>
              <a:ea typeface="黑体" panose="02010609060101010101" charset="-122"/>
              <a:cs typeface="黑体" panose="02010609060101010101" charset="-122"/>
            </a:endParaRPr>
          </a:p>
        </p:txBody>
      </p:sp>
      <p:sp>
        <p:nvSpPr>
          <p:cNvPr id="826" name="textbox 826"/>
          <p:cNvSpPr/>
          <p:nvPr/>
        </p:nvSpPr>
        <p:spPr>
          <a:xfrm>
            <a:off x="398744" y="1924326"/>
            <a:ext cx="5337175" cy="433069"/>
          </a:xfrm>
          <a:prstGeom prst="rect">
            <a:avLst/>
          </a:prstGeom>
          <a:noFill/>
          <a:ln w="0" cap="flat">
            <a:noFill/>
            <a:prstDash val="solid"/>
            <a:miter lim="0"/>
          </a:ln>
        </p:spPr>
        <p:txBody>
          <a:bodyPr vert="horz" wrap="square" lIns="0" tIns="0" rIns="0" bIns="0"/>
          <a:lstStyle/>
          <a:p>
            <a:pPr algn="l" rtl="0" eaLnBrk="0">
              <a:lnSpc>
                <a:spcPct val="97000"/>
              </a:lnSpc>
            </a:pPr>
            <a:endParaRPr sz="100" dirty="0">
              <a:latin typeface="Arial" panose="020B0604020202020204"/>
              <a:ea typeface="Arial" panose="020B0604020202020204"/>
              <a:cs typeface="Arial" panose="020B0604020202020204"/>
            </a:endParaRPr>
          </a:p>
          <a:p>
            <a:pPr marL="12700" algn="l" rtl="0" eaLnBrk="0">
              <a:lnSpc>
                <a:spcPct val="95000"/>
              </a:lnSpc>
            </a:pPr>
            <a:r>
              <a:rPr sz="2800" b="1" kern="0" spc="-30" dirty="0">
                <a:solidFill>
                  <a:srgbClr val="000000">
                    <a:alpha val="100000"/>
                  </a:srgbClr>
                </a:solidFill>
                <a:latin typeface="黑体" panose="02010609060101010101" charset="-122"/>
                <a:ea typeface="黑体" panose="02010609060101010101" charset="-122"/>
                <a:cs typeface="黑体" panose="02010609060101010101" charset="-122"/>
              </a:rPr>
              <a:t>刘若英：全世界的方法我都试过了</a:t>
            </a:r>
            <a:endParaRPr sz="2800" dirty="0">
              <a:latin typeface="黑体" panose="02010609060101010101" charset="-122"/>
              <a:ea typeface="黑体" panose="02010609060101010101" charset="-122"/>
              <a:cs typeface="黑体" panose="02010609060101010101" charset="-122"/>
            </a:endParaRPr>
          </a:p>
        </p:txBody>
      </p:sp>
      <p:pic>
        <p:nvPicPr>
          <p:cNvPr id="830" name="picture 830"/>
          <p:cNvPicPr>
            <a:picLocks noChangeAspect="1"/>
          </p:cNvPicPr>
          <p:nvPr/>
        </p:nvPicPr>
        <p:blipFill>
          <a:blip r:embed="rId4"/>
          <a:stretch>
            <a:fillRect/>
          </a:stretch>
        </p:blipFill>
        <p:spPr>
          <a:xfrm rot="21600000">
            <a:off x="6147445" y="-3"/>
            <a:ext cx="565099" cy="558789"/>
          </a:xfrm>
          <a:prstGeom prst="rect">
            <a:avLst/>
          </a:prstGeom>
        </p:spPr>
      </p:pic>
      <p:pic>
        <p:nvPicPr>
          <p:cNvPr id="810" name="picture 810"/>
          <p:cNvPicPr>
            <a:picLocks noChangeAspect="1"/>
          </p:cNvPicPr>
          <p:nvPr/>
        </p:nvPicPr>
        <p:blipFill>
          <a:blip r:embed="rId5"/>
          <a:stretch>
            <a:fillRect/>
          </a:stretch>
        </p:blipFill>
        <p:spPr>
          <a:xfrm rot="43200000">
            <a:off x="495360" y="482597"/>
            <a:ext cx="5600639" cy="742927"/>
          </a:xfrm>
          <a:prstGeom prst="rect">
            <a:avLst/>
          </a:prstGeom>
        </p:spPr>
      </p:pic>
      <p:sp>
        <p:nvSpPr>
          <p:cNvPr id="812" name="textbox 812"/>
          <p:cNvSpPr/>
          <p:nvPr/>
        </p:nvSpPr>
        <p:spPr>
          <a:xfrm rot="21600000">
            <a:off x="482660" y="469897"/>
            <a:ext cx="5626100" cy="843914"/>
          </a:xfrm>
          <a:prstGeom prst="rect">
            <a:avLst/>
          </a:prstGeom>
          <a:noFill/>
          <a:ln w="0" cap="flat">
            <a:noFill/>
            <a:prstDash val="solid"/>
            <a:miter lim="0"/>
          </a:ln>
        </p:spPr>
        <p:txBody>
          <a:bodyPr vert="horz" wrap="square" lIns="0" tIns="0" rIns="0" bIns="0"/>
          <a:p>
            <a:pPr algn="l" rtl="0" eaLnBrk="0">
              <a:lnSpc>
                <a:spcPct val="115000"/>
              </a:lnSpc>
            </a:pPr>
            <a:endParaRPr sz="1000" dirty="0">
              <a:latin typeface="Arial" panose="020B0604020202020204"/>
              <a:ea typeface="Arial" panose="020B0604020202020204"/>
              <a:cs typeface="Arial" panose="020B0604020202020204"/>
            </a:endParaRPr>
          </a:p>
          <a:p>
            <a:pPr algn="l" rtl="0" eaLnBrk="0">
              <a:lnSpc>
                <a:spcPct val="8000"/>
              </a:lnSpc>
            </a:pPr>
            <a:endParaRPr sz="100" dirty="0">
              <a:latin typeface="Arial" panose="020B0604020202020204"/>
              <a:ea typeface="Arial" panose="020B0604020202020204"/>
              <a:cs typeface="Arial" panose="020B0604020202020204"/>
            </a:endParaRPr>
          </a:p>
          <a:p>
            <a:pPr marL="26670" algn="l" rtl="0" eaLnBrk="0">
              <a:lnSpc>
                <a:spcPct val="96000"/>
              </a:lnSpc>
            </a:pPr>
            <a:r>
              <a:rPr lang="zh-CN" sz="4400" b="1" kern="0" spc="-40" dirty="0">
                <a:solidFill>
                  <a:srgbClr val="000000">
                    <a:alpha val="100000"/>
                  </a:srgbClr>
                </a:solidFill>
                <a:latin typeface="黑体" panose="02010609060101010101" charset="-122"/>
                <a:ea typeface="黑体" panose="02010609060101010101" charset="-122"/>
                <a:cs typeface="黑体" panose="02010609060101010101" charset="-122"/>
              </a:rPr>
              <a:t>赴日</a:t>
            </a:r>
            <a:r>
              <a:rPr sz="4400" b="1" kern="0" spc="-40" dirty="0">
                <a:solidFill>
                  <a:srgbClr val="000000">
                    <a:alpha val="100000"/>
                  </a:srgbClr>
                </a:solidFill>
                <a:latin typeface="黑体" panose="02010609060101010101" charset="-122"/>
                <a:ea typeface="黑体" panose="02010609060101010101" charset="-122"/>
                <a:cs typeface="黑体" panose="02010609060101010101" charset="-122"/>
              </a:rPr>
              <a:t>再生医疗的名人</a:t>
            </a:r>
            <a:endParaRPr sz="4400" dirty="0">
              <a:latin typeface="黑体" panose="02010609060101010101" charset="-122"/>
              <a:ea typeface="黑体" panose="02010609060101010101" charset="-122"/>
              <a:cs typeface="黑体" panose="02010609060101010101" charset="-122"/>
            </a:endParaRPr>
          </a:p>
        </p:txBody>
      </p:sp>
      <p:pic>
        <p:nvPicPr>
          <p:cNvPr id="6" name="图片 5"/>
          <p:cNvPicPr/>
          <p:nvPr/>
        </p:nvPicPr>
        <p:blipFill>
          <a:blip r:embed="rId6"/>
          <a:stretch>
            <a:fillRect/>
          </a:stretch>
        </p:blipFill>
        <p:spPr>
          <a:xfrm>
            <a:off x="6283960" y="1482725"/>
            <a:ext cx="5278120" cy="286639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alphaModFix amt="75000"/>
          </a:blip>
          <a:stretch>
            <a:fillRect l="-1000"/>
          </a:stretch>
        </a:blipFill>
        <a:effectLst/>
      </p:bgPr>
    </p:bg>
    <p:spTree>
      <p:nvGrpSpPr>
        <p:cNvPr id="1" name=""/>
        <p:cNvGrpSpPr/>
        <p:nvPr/>
      </p:nvGrpSpPr>
      <p:grpSpPr/>
      <p:sp>
        <p:nvSpPr>
          <p:cNvPr id="2" name="文本框 1"/>
          <p:cNvSpPr txBox="1"/>
          <p:nvPr>
            <p:custDataLst>
              <p:tags r:id="rId2"/>
            </p:custDataLst>
          </p:nvPr>
        </p:nvSpPr>
        <p:spPr>
          <a:xfrm>
            <a:off x="784860" y="2332990"/>
            <a:ext cx="10875010" cy="1753235"/>
          </a:xfrm>
          <a:prstGeom prst="rect">
            <a:avLst/>
          </a:prstGeom>
          <a:noFill/>
        </p:spPr>
        <p:txBody>
          <a:bodyPr wrap="square">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6000" b="0" i="0" u="none" strike="noStrike" kern="1200" cap="none" spc="0" normalizeH="0" baseline="0" noProof="0" dirty="0">
                <a:ln>
                  <a:noFill/>
                </a:ln>
                <a:solidFill>
                  <a:srgbClr val="264274"/>
                </a:solidFill>
                <a:effectLst/>
                <a:uLnTx/>
                <a:uFillTx/>
                <a:latin typeface="汉仪旗黑-75S" panose="00020600040101010101" pitchFamily="18" charset="-122"/>
                <a:ea typeface="汉仪旗黑-75S" panose="00020600040101010101" pitchFamily="18" charset="-122"/>
                <a:cs typeface="+mn-cs"/>
              </a:rPr>
              <a:t>PART2</a:t>
            </a:r>
            <a:r>
              <a:rPr kumimoji="0" lang="en-US" altLang="zh-CN" sz="6000" b="0" i="0" u="none" strike="noStrike" kern="1200" cap="none" spc="0" normalizeH="0" baseline="0" noProof="0" dirty="0">
                <a:ln>
                  <a:noFill/>
                </a:ln>
                <a:solidFill>
                  <a:srgbClr val="264274"/>
                </a:solidFill>
                <a:effectLst/>
                <a:uLnTx/>
                <a:uFillTx/>
                <a:latin typeface="汉仪旗黑-75S" panose="00020600040101010101" pitchFamily="18" charset="-122"/>
                <a:ea typeface="汉仪旗黑-75S" panose="00020600040101010101" pitchFamily="18" charset="-122"/>
                <a:cs typeface="+mn-cs"/>
              </a:rPr>
              <a:t>.</a:t>
            </a:r>
            <a:r>
              <a:rPr kumimoji="0" lang="zh-CN" altLang="en-US" sz="4800" b="0" i="0" u="none" strike="noStrike" kern="1200" cap="none" spc="0" normalizeH="0" baseline="0" noProof="0" dirty="0">
                <a:ln>
                  <a:noFill/>
                </a:ln>
                <a:solidFill>
                  <a:schemeClr val="tx1"/>
                </a:solidFill>
                <a:effectLst/>
                <a:uLnTx/>
                <a:uFillTx/>
                <a:latin typeface="汉仪旗黑-75S" panose="00020600040101010101" pitchFamily="18" charset="-122"/>
                <a:ea typeface="汉仪旗黑-75S" panose="00020600040101010101" pitchFamily="18" charset="-122"/>
                <a:cs typeface="+mn-cs"/>
              </a:rPr>
              <a:t>　</a:t>
            </a:r>
            <a:r>
              <a:rPr kumimoji="0" lang="zh-CN" altLang="en-US" sz="4800" b="1" i="0" u="none" strike="noStrike" kern="1200" cap="none" spc="0" normalizeH="0" baseline="0" noProof="0" dirty="0">
                <a:ln>
                  <a:noFill/>
                </a:ln>
                <a:solidFill>
                  <a:schemeClr val="tx1"/>
                </a:solidFill>
                <a:effectLst/>
                <a:uLnTx/>
                <a:uFillTx/>
                <a:latin typeface="思源黑体 Medium" panose="020B0600000000000000" charset="-122"/>
                <a:ea typeface="思源黑体 Medium" panose="020B0600000000000000" charset="-122"/>
                <a:cs typeface="思源黑体 Medium" panose="020B0600000000000000" charset="-122"/>
              </a:rPr>
              <a:t>怎么追求</a:t>
            </a:r>
            <a:r>
              <a:rPr lang="zh-CN" altLang="en-US" sz="4800" b="1" noProof="0" dirty="0">
                <a:ln>
                  <a:noFill/>
                </a:ln>
                <a:effectLst/>
                <a:uLnTx/>
                <a:uFillTx/>
                <a:latin typeface="思源黑体 Medium" panose="020B0600000000000000" charset="-122"/>
                <a:ea typeface="思源黑体 Medium" panose="020B0600000000000000" charset="-122"/>
                <a:cs typeface="思源黑体 Medium" panose="020B0600000000000000" charset="-122"/>
                <a:sym typeface="+mn-ea"/>
              </a:rPr>
              <a:t>高质量的长寿</a:t>
            </a:r>
            <a:r>
              <a:rPr kumimoji="0" lang="zh-CN" altLang="en-US" sz="4800" b="1" i="0" u="none" strike="noStrike" kern="1200" cap="none" spc="0" normalizeH="0" baseline="0" noProof="0" dirty="0">
                <a:ln>
                  <a:noFill/>
                </a:ln>
                <a:solidFill>
                  <a:schemeClr val="tx1"/>
                </a:solidFill>
                <a:effectLst/>
                <a:uLnTx/>
                <a:uFillTx/>
                <a:latin typeface="思源黑体 Medium" panose="020B0600000000000000" charset="-122"/>
                <a:ea typeface="思源黑体 Medium" panose="020B0600000000000000" charset="-122"/>
                <a:cs typeface="思源黑体 Medium" panose="020B0600000000000000" charset="-122"/>
              </a:rPr>
              <a:t> </a:t>
            </a:r>
            <a:r>
              <a:rPr kumimoji="0" lang="en-US" altLang="zh-CN" sz="4800" b="1" i="0" u="none" strike="noStrike" kern="1200" cap="none" spc="0" normalizeH="0" baseline="0" noProof="0" dirty="0">
                <a:ln>
                  <a:noFill/>
                </a:ln>
                <a:solidFill>
                  <a:schemeClr val="tx1"/>
                </a:solidFill>
                <a:effectLst/>
                <a:uLnTx/>
                <a:uFillTx/>
                <a:latin typeface="思源黑体 Medium" panose="020B0600000000000000" charset="-122"/>
                <a:ea typeface="思源黑体 Medium" panose="020B0600000000000000" charset="-122"/>
                <a:cs typeface="思源黑体 Medium" panose="020B0600000000000000" charset="-122"/>
              </a:rPr>
              <a:t>    </a:t>
            </a:r>
            <a:endParaRPr kumimoji="0" lang="zh-CN" altLang="en-US" sz="4800" b="1" i="0" u="none" strike="noStrike" kern="1200" cap="none" spc="0" normalizeH="0" baseline="0" noProof="0" dirty="0">
              <a:ln>
                <a:noFill/>
              </a:ln>
              <a:solidFill>
                <a:schemeClr val="tx1"/>
              </a:solidFill>
              <a:effectLst/>
              <a:uLnTx/>
              <a:uFillTx/>
              <a:latin typeface="思源黑体 Medium" panose="020B0600000000000000" charset="-122"/>
              <a:ea typeface="思源黑体 Medium" panose="020B0600000000000000" charset="-122"/>
              <a:cs typeface="思源黑体 Medium" panose="020B0600000000000000"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0" u="none" strike="noStrike" kern="1200" cap="none" spc="0" normalizeH="0" baseline="0" noProof="0" dirty="0">
                <a:ln>
                  <a:noFill/>
                </a:ln>
                <a:solidFill>
                  <a:schemeClr val="tx1"/>
                </a:solidFill>
                <a:effectLst/>
                <a:uLnTx/>
                <a:uFillTx/>
                <a:latin typeface="思源黑体 Medium" panose="020B0600000000000000" charset="-122"/>
                <a:ea typeface="思源黑体 Medium" panose="020B0600000000000000" charset="-122"/>
                <a:cs typeface="思源黑体 Medium" panose="020B0600000000000000" charset="-122"/>
              </a:rPr>
              <a:t> </a:t>
            </a:r>
            <a:endParaRPr kumimoji="0" lang="zh-CN" altLang="en-US" sz="4800" b="1" i="0" u="none" strike="noStrike" kern="1200" cap="none" spc="0" normalizeH="0" baseline="0" noProof="0" dirty="0">
              <a:ln>
                <a:noFill/>
              </a:ln>
              <a:solidFill>
                <a:schemeClr val="tx1"/>
              </a:solidFill>
              <a:effectLst/>
              <a:uLnTx/>
              <a:uFillTx/>
              <a:latin typeface="思源黑体 Medium" panose="020B0600000000000000" charset="-122"/>
              <a:ea typeface="思源黑体 Medium" panose="020B0600000000000000" charset="-122"/>
              <a:cs typeface="思源黑体 Medium" panose="020B0600000000000000" charset="-12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75000"/>
          </a:blip>
          <a:stretch>
            <a:fillRect l="-1000"/>
          </a:stretch>
        </a:blip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2229630" y="2628902"/>
            <a:ext cx="6430819" cy="1083830"/>
          </a:xfrm>
        </p:spPr>
        <p:txBody>
          <a:bodyPr/>
          <a:lstStyle/>
          <a:p>
            <a:pPr marL="0" indent="0">
              <a:buNone/>
            </a:pPr>
            <a:r>
              <a:rPr kumimoji="1" lang="zh-CN" altLang="en-US" sz="5400" b="1">
                <a:solidFill>
                  <a:srgbClr val="264274"/>
                </a:solidFill>
                <a:latin typeface="思源黑体 Medium" panose="020B0600000000000000" charset="-122"/>
                <a:ea typeface="思源黑体 Medium" panose="020B0600000000000000" charset="-122"/>
              </a:rPr>
              <a:t>日本人长寿的原因是</a:t>
            </a:r>
            <a:endParaRPr kumimoji="1" lang="en-US" altLang="zh-CN" sz="5400" b="1">
              <a:solidFill>
                <a:srgbClr val="264274"/>
              </a:solidFill>
              <a:latin typeface="思源黑体 Medium" panose="020B0600000000000000" charset="-122"/>
              <a:ea typeface="思源黑体 Medium" panose="020B0600000000000000" charset="-122"/>
            </a:endParaRPr>
          </a:p>
          <a:p>
            <a:endParaRPr kumimoji="1" lang="en-US" altLang="zh-CN" sz="5400" b="1">
              <a:solidFill>
                <a:srgbClr val="264274"/>
              </a:solidFill>
              <a:latin typeface="思源黑体 Medium" panose="020B0600000000000000" charset="-122"/>
              <a:ea typeface="思源黑体 Medium" panose="020B0600000000000000" charset="-122"/>
            </a:endParaRPr>
          </a:p>
        </p:txBody>
      </p:sp>
      <p:pic>
        <p:nvPicPr>
          <p:cNvPr id="2" name="图片 1" descr="1016110f2e405f06136bcb5bda34bc09f990f27cf375-GzhASq_fw1200"/>
          <p:cNvPicPr>
            <a:picLocks noChangeAspect="1"/>
          </p:cNvPicPr>
          <p:nvPr/>
        </p:nvPicPr>
        <p:blipFill>
          <a:blip r:embed="rId2"/>
          <a:stretch>
            <a:fillRect/>
          </a:stretch>
        </p:blipFill>
        <p:spPr>
          <a:xfrm>
            <a:off x="8011160" y="1649730"/>
            <a:ext cx="2818765" cy="281876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75000"/>
          </a:blip>
          <a:stretch>
            <a:fillRect l="-1000"/>
          </a:stretch>
        </a:blipFill>
        <a:effectLst/>
      </p:bgPr>
    </p:bg>
    <p:spTree>
      <p:nvGrpSpPr>
        <p:cNvPr id="1" name=""/>
        <p:cNvGrpSpPr/>
        <p:nvPr/>
      </p:nvGrpSpPr>
      <p:grpSpPr>
        <a:xfrm>
          <a:off x="0" y="0"/>
          <a:ext cx="0" cy="0"/>
          <a:chOff x="0" y="0"/>
          <a:chExt cx="0" cy="0"/>
        </a:xfrm>
      </p:grpSpPr>
      <p:pic>
        <p:nvPicPr>
          <p:cNvPr id="114" name="picture 114"/>
          <p:cNvPicPr>
            <a:picLocks noChangeAspect="1"/>
          </p:cNvPicPr>
          <p:nvPr/>
        </p:nvPicPr>
        <p:blipFill>
          <a:blip r:embed="rId2"/>
          <a:stretch>
            <a:fillRect/>
          </a:stretch>
        </p:blipFill>
        <p:spPr>
          <a:xfrm rot="21600000">
            <a:off x="0" y="0"/>
            <a:ext cx="12192000" cy="6858000"/>
          </a:xfrm>
          <a:prstGeom prst="rect">
            <a:avLst/>
          </a:prstGeom>
        </p:spPr>
      </p:pic>
      <p:sp>
        <p:nvSpPr>
          <p:cNvPr id="116" name="textbox 116"/>
          <p:cNvSpPr/>
          <p:nvPr/>
        </p:nvSpPr>
        <p:spPr>
          <a:xfrm>
            <a:off x="266700" y="2971800"/>
            <a:ext cx="11582400" cy="3248660"/>
          </a:xfrm>
          <a:prstGeom prst="rect">
            <a:avLst/>
          </a:prstGeom>
          <a:solidFill>
            <a:srgbClr val="EEEEEE">
              <a:alpha val="100000"/>
            </a:srgbClr>
          </a:solidFill>
          <a:ln w="0" cap="flat">
            <a:noFill/>
            <a:prstDash val="solid"/>
            <a:miter lim="0"/>
          </a:ln>
        </p:spPr>
        <p:txBody>
          <a:bodyPr vert="horz" wrap="square" lIns="0" tIns="0" rIns="0" bIns="0"/>
          <a:lstStyle/>
          <a:p>
            <a:pPr algn="l" rtl="0" eaLnBrk="0">
              <a:lnSpc>
                <a:spcPct val="93000"/>
              </a:lnSpc>
            </a:pPr>
            <a:endParaRPr sz="800" dirty="0">
              <a:latin typeface="Arial" panose="020B0604020202020204"/>
              <a:ea typeface="Arial" panose="020B0604020202020204"/>
              <a:cs typeface="Arial" panose="020B0604020202020204"/>
            </a:endParaRPr>
          </a:p>
          <a:p>
            <a:pPr marL="196215" indent="2540" algn="l" rtl="0" eaLnBrk="0">
              <a:lnSpc>
                <a:spcPct val="93000"/>
              </a:lnSpc>
              <a:spcBef>
                <a:spcPts val="5"/>
              </a:spcBef>
            </a:pPr>
            <a:r>
              <a:rPr sz="1700" b="1" kern="0" spc="0" dirty="0">
                <a:solidFill>
                  <a:srgbClr val="000000">
                    <a:alpha val="100000"/>
                  </a:srgbClr>
                </a:solidFill>
                <a:latin typeface="黑体" panose="02010609060101010101" charset="-122"/>
                <a:ea typeface="黑体" panose="02010609060101010101" charset="-122"/>
                <a:cs typeface="黑体" panose="02010609060101010101" charset="-122"/>
              </a:rPr>
              <a:t>早期癌症筛查</a:t>
            </a:r>
            <a:r>
              <a:rPr lang="zh-CN" sz="1700" b="1" kern="0" spc="0" dirty="0">
                <a:solidFill>
                  <a:srgbClr val="000000">
                    <a:alpha val="100000"/>
                  </a:srgbClr>
                </a:solidFill>
                <a:latin typeface="黑体" panose="02010609060101010101" charset="-122"/>
                <a:ea typeface="黑体" panose="02010609060101010101" charset="-122"/>
                <a:cs typeface="黑体" panose="02010609060101010101" charset="-122"/>
              </a:rPr>
              <a:t>：</a:t>
            </a:r>
            <a:r>
              <a:rPr sz="1200" kern="0" spc="0" dirty="0">
                <a:solidFill>
                  <a:srgbClr val="000000">
                    <a:alpha val="100000"/>
                  </a:srgbClr>
                </a:solidFill>
                <a:latin typeface="黑体" panose="02010609060101010101" charset="-122"/>
                <a:ea typeface="黑体" panose="02010609060101010101" charset="-122"/>
                <a:cs typeface="黑体" panose="02010609060101010101" charset="-122"/>
              </a:rPr>
              <a:t>日本在癌症早期诊断方面技术先进，拥有高分辨率的影像检查设备及专业的诊断技术，能够在癌症发病早期</a:t>
            </a:r>
            <a:r>
              <a:rPr sz="1200" kern="0" spc="-10" dirty="0">
                <a:solidFill>
                  <a:srgbClr val="000000">
                    <a:alpha val="100000"/>
                  </a:srgbClr>
                </a:solidFill>
                <a:latin typeface="黑体" panose="02010609060101010101" charset="-122"/>
                <a:ea typeface="黑体" panose="02010609060101010101" charset="-122"/>
                <a:cs typeface="黑体" panose="02010609060101010101" charset="-122"/>
              </a:rPr>
              <a:t>发现微小病灶，比如通过精密的</a:t>
            </a:r>
            <a:r>
              <a:rPr sz="1200"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CT、</a:t>
            </a:r>
            <a:r>
              <a:rPr sz="1200" kern="0" spc="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1200" kern="0" spc="0" dirty="0">
                <a:solidFill>
                  <a:srgbClr val="000000">
                    <a:alpha val="100000"/>
                  </a:srgbClr>
                </a:solidFill>
                <a:latin typeface="Times New Roman" panose="02020603050405020304"/>
                <a:ea typeface="Times New Roman" panose="02020603050405020304"/>
                <a:cs typeface="Times New Roman" panose="02020603050405020304"/>
              </a:rPr>
              <a:t>MRI</a:t>
            </a:r>
            <a:r>
              <a:rPr sz="1200" kern="0" spc="-170" dirty="0">
                <a:solidFill>
                  <a:srgbClr val="000000">
                    <a:alpha val="100000"/>
                  </a:srgbClr>
                </a:solidFill>
                <a:latin typeface="Times New Roman" panose="02020603050405020304"/>
                <a:ea typeface="Times New Roman" panose="02020603050405020304"/>
                <a:cs typeface="Times New Roman" panose="02020603050405020304"/>
              </a:rPr>
              <a:t> </a:t>
            </a:r>
            <a:r>
              <a:rPr sz="1200" kern="0" spc="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a:t>
            </a:r>
            <a:r>
              <a:rPr sz="1200" kern="0" spc="0" dirty="0">
                <a:solidFill>
                  <a:srgbClr val="000000">
                    <a:alpha val="100000"/>
                  </a:srgbClr>
                </a:solidFill>
                <a:latin typeface="Times New Roman" panose="02020603050405020304"/>
                <a:ea typeface="Times New Roman" panose="02020603050405020304"/>
                <a:cs typeface="Times New Roman" panose="02020603050405020304"/>
              </a:rPr>
              <a:t>PET-CT</a:t>
            </a:r>
            <a:r>
              <a:rPr sz="1200" kern="0" spc="-120" dirty="0">
                <a:solidFill>
                  <a:srgbClr val="000000">
                    <a:alpha val="100000"/>
                  </a:srgbClr>
                </a:solidFill>
                <a:latin typeface="Times New Roman" panose="02020603050405020304"/>
                <a:ea typeface="Times New Roman" panose="02020603050405020304"/>
                <a:cs typeface="Times New Roman" panose="02020603050405020304"/>
              </a:rPr>
              <a:t> </a:t>
            </a:r>
            <a:r>
              <a:rPr sz="1200" kern="0" spc="0" dirty="0">
                <a:solidFill>
                  <a:srgbClr val="000000">
                    <a:alpha val="100000"/>
                  </a:srgbClr>
                </a:solidFill>
                <a:latin typeface="黑体" panose="02010609060101010101" charset="-122"/>
                <a:ea typeface="黑体" panose="02010609060101010101" charset="-122"/>
                <a:cs typeface="黑体" panose="02010609060101010101" charset="-122"/>
              </a:rPr>
              <a:t>等检查手段，提高癌症的早期发现率，为患者争取最</a:t>
            </a:r>
            <a:r>
              <a:rPr sz="1200" kern="0" spc="-10" dirty="0">
                <a:solidFill>
                  <a:srgbClr val="000000">
                    <a:alpha val="100000"/>
                  </a:srgbClr>
                </a:solidFill>
                <a:latin typeface="黑体" panose="02010609060101010101" charset="-122"/>
                <a:ea typeface="黑体" panose="02010609060101010101" charset="-122"/>
                <a:cs typeface="黑体" panose="02010609060101010101" charset="-122"/>
              </a:rPr>
              <a:t>佳的治疗时机。</a:t>
            </a:r>
            <a:endParaRPr sz="1200" dirty="0">
              <a:latin typeface="黑体" panose="02010609060101010101" charset="-122"/>
              <a:ea typeface="黑体" panose="02010609060101010101" charset="-122"/>
              <a:cs typeface="黑体" panose="02010609060101010101" charset="-122"/>
            </a:endParaRPr>
          </a:p>
          <a:p>
            <a:pPr algn="l" rtl="0" eaLnBrk="0">
              <a:lnSpc>
                <a:spcPct val="93000"/>
              </a:lnSpc>
            </a:pPr>
            <a:endParaRPr sz="1000" dirty="0">
              <a:latin typeface="Arial" panose="020B0604020202020204"/>
              <a:ea typeface="Arial" panose="020B0604020202020204"/>
              <a:cs typeface="Arial" panose="020B0604020202020204"/>
            </a:endParaRPr>
          </a:p>
          <a:p>
            <a:pPr algn="l" rtl="0" eaLnBrk="0">
              <a:lnSpc>
                <a:spcPct val="93000"/>
              </a:lnSpc>
            </a:pPr>
            <a:endParaRPr sz="1000" dirty="0">
              <a:latin typeface="Arial" panose="020B0604020202020204"/>
              <a:ea typeface="Arial" panose="020B0604020202020204"/>
              <a:cs typeface="Arial" panose="020B0604020202020204"/>
            </a:endParaRPr>
          </a:p>
          <a:p>
            <a:pPr algn="l" rtl="0" eaLnBrk="0">
              <a:lnSpc>
                <a:spcPct val="93000"/>
              </a:lnSpc>
            </a:pPr>
            <a:endParaRPr sz="400" dirty="0">
              <a:latin typeface="Arial" panose="020B0604020202020204"/>
              <a:ea typeface="Arial" panose="020B0604020202020204"/>
              <a:cs typeface="Arial" panose="020B0604020202020204"/>
            </a:endParaRPr>
          </a:p>
          <a:p>
            <a:pPr marL="196215" indent="2540" algn="l" rtl="0" eaLnBrk="0">
              <a:lnSpc>
                <a:spcPct val="93000"/>
              </a:lnSpc>
              <a:spcBef>
                <a:spcPts val="0"/>
              </a:spcBef>
            </a:pPr>
            <a:r>
              <a:rPr sz="1700" b="1" kern="0" spc="60" dirty="0">
                <a:solidFill>
                  <a:srgbClr val="000000">
                    <a:alpha val="100000"/>
                  </a:srgbClr>
                </a:solidFill>
                <a:latin typeface="黑体" panose="02010609060101010101" charset="-122"/>
                <a:ea typeface="黑体" panose="02010609060101010101" charset="-122"/>
                <a:cs typeface="黑体" panose="02010609060101010101" charset="-122"/>
              </a:rPr>
              <a:t>内窥镜手术</a:t>
            </a:r>
            <a:r>
              <a:rPr lang="zh-CN" sz="1700" b="1" kern="0" spc="60" dirty="0">
                <a:solidFill>
                  <a:srgbClr val="000000">
                    <a:alpha val="100000"/>
                  </a:srgbClr>
                </a:solidFill>
                <a:latin typeface="黑体" panose="02010609060101010101" charset="-122"/>
                <a:ea typeface="黑体" panose="02010609060101010101" charset="-122"/>
                <a:cs typeface="黑体" panose="02010609060101010101" charset="-122"/>
              </a:rPr>
              <a:t>：</a:t>
            </a:r>
            <a:r>
              <a:rPr sz="1200" kern="0" spc="60" dirty="0">
                <a:solidFill>
                  <a:srgbClr val="000000">
                    <a:alpha val="100000"/>
                  </a:srgbClr>
                </a:solidFill>
                <a:latin typeface="黑体" panose="02010609060101010101" charset="-122"/>
                <a:ea typeface="黑体" panose="02010609060101010101" charset="-122"/>
                <a:cs typeface="黑体" panose="02010609060101010101" charset="-122"/>
              </a:rPr>
              <a:t>日本的内窥镜技术处于世界前沿，利用先进的内窥镜设备进行手术，如腹腔镜、宫腔镜、关节镜等。这</a:t>
            </a:r>
            <a:r>
              <a:rPr sz="1200" kern="0" spc="50" dirty="0">
                <a:solidFill>
                  <a:srgbClr val="000000">
                    <a:alpha val="100000"/>
                  </a:srgbClr>
                </a:solidFill>
                <a:latin typeface="黑体" panose="02010609060101010101" charset="-122"/>
                <a:ea typeface="黑体" panose="02010609060101010101" charset="-122"/>
                <a:cs typeface="黑体" panose="02010609060101010101" charset="-122"/>
              </a:rPr>
              <a:t>种手术方式创伤小、出血少、术后恢</a:t>
            </a:r>
            <a:r>
              <a:rPr sz="1200" kern="0" spc="0" dirty="0">
                <a:solidFill>
                  <a:srgbClr val="000000">
                    <a:alpha val="100000"/>
                  </a:srgbClr>
                </a:solidFill>
                <a:latin typeface="黑体" panose="02010609060101010101" charset="-122"/>
                <a:ea typeface="黑体" panose="02010609060101010101" charset="-122"/>
                <a:cs typeface="黑体" panose="02010609060101010101" charset="-122"/>
              </a:rPr>
              <a:t>  </a:t>
            </a:r>
            <a:r>
              <a:rPr sz="1200" kern="0" spc="50" dirty="0">
                <a:solidFill>
                  <a:srgbClr val="000000">
                    <a:alpha val="100000"/>
                  </a:srgbClr>
                </a:solidFill>
                <a:latin typeface="黑体" panose="02010609060101010101" charset="-122"/>
                <a:ea typeface="黑体" panose="02010609060101010101" charset="-122"/>
                <a:cs typeface="黑体" panose="02010609060101010101" charset="-122"/>
              </a:rPr>
              <a:t>复快，能够减轻患者的痛苦，缩短住院时间。例如在胃肠道疾病的治疗中，腹腔镜手术已经成为常规的治疗方</a:t>
            </a:r>
            <a:r>
              <a:rPr sz="1200" kern="0" spc="40" dirty="0">
                <a:solidFill>
                  <a:srgbClr val="000000">
                    <a:alpha val="100000"/>
                  </a:srgbClr>
                </a:solidFill>
                <a:latin typeface="黑体" panose="02010609060101010101" charset="-122"/>
                <a:ea typeface="黑体" panose="02010609060101010101" charset="-122"/>
                <a:cs typeface="黑体" panose="02010609060101010101" charset="-122"/>
              </a:rPr>
              <a:t>法。</a:t>
            </a:r>
            <a:endParaRPr sz="1200" kern="0" spc="40" dirty="0">
              <a:solidFill>
                <a:srgbClr val="000000">
                  <a:alpha val="100000"/>
                </a:srgbClr>
              </a:solidFill>
              <a:latin typeface="黑体" panose="02010609060101010101" charset="-122"/>
              <a:ea typeface="黑体" panose="02010609060101010101" charset="-122"/>
              <a:cs typeface="黑体" panose="02010609060101010101" charset="-122"/>
            </a:endParaRPr>
          </a:p>
          <a:p>
            <a:pPr marL="196215" indent="2540" algn="l" rtl="0" eaLnBrk="0">
              <a:lnSpc>
                <a:spcPct val="93000"/>
              </a:lnSpc>
              <a:spcBef>
                <a:spcPts val="0"/>
              </a:spcBef>
            </a:pPr>
            <a:endParaRPr sz="1200" kern="0" spc="40" dirty="0">
              <a:solidFill>
                <a:srgbClr val="000000">
                  <a:alpha val="100000"/>
                </a:srgbClr>
              </a:solidFill>
              <a:latin typeface="黑体" panose="02010609060101010101" charset="-122"/>
              <a:ea typeface="黑体" panose="02010609060101010101" charset="-122"/>
              <a:cs typeface="黑体" panose="02010609060101010101" charset="-122"/>
            </a:endParaRPr>
          </a:p>
          <a:p>
            <a:pPr marL="196215" indent="2540" algn="l" rtl="0" eaLnBrk="0">
              <a:lnSpc>
                <a:spcPct val="93000"/>
              </a:lnSpc>
              <a:spcBef>
                <a:spcPts val="0"/>
              </a:spcBef>
            </a:pPr>
            <a:endParaRPr sz="1200" b="1" kern="0" spc="40" dirty="0">
              <a:solidFill>
                <a:srgbClr val="000000">
                  <a:alpha val="100000"/>
                </a:srgbClr>
              </a:solidFill>
              <a:latin typeface="黑体" panose="02010609060101010101" charset="-122"/>
              <a:ea typeface="黑体" panose="02010609060101010101" charset="-122"/>
              <a:cs typeface="黑体" panose="02010609060101010101" charset="-122"/>
              <a:sym typeface="+mn-ea"/>
            </a:endParaRPr>
          </a:p>
          <a:p>
            <a:pPr marL="196215" indent="2540" algn="l" rtl="0" eaLnBrk="0">
              <a:lnSpc>
                <a:spcPct val="93000"/>
              </a:lnSpc>
              <a:spcBef>
                <a:spcPts val="0"/>
              </a:spcBef>
            </a:pPr>
            <a:r>
              <a:rPr sz="1700" b="1" kern="0" spc="60" dirty="0">
                <a:solidFill>
                  <a:srgbClr val="000000">
                    <a:alpha val="100000"/>
                  </a:srgbClr>
                </a:solidFill>
                <a:latin typeface="黑体" panose="02010609060101010101" charset="-122"/>
                <a:ea typeface="黑体" panose="02010609060101010101" charset="-122"/>
                <a:cs typeface="黑体" panose="02010609060101010101" charset="-122"/>
                <a:sym typeface="+mn-ea"/>
              </a:rPr>
              <a:t>免疫细胞治疗：</a:t>
            </a:r>
            <a:r>
              <a:rPr sz="1200" kern="0" spc="60" dirty="0">
                <a:solidFill>
                  <a:srgbClr val="000000">
                    <a:alpha val="100000"/>
                  </a:srgbClr>
                </a:solidFill>
                <a:latin typeface="黑体" panose="02010609060101010101" charset="-122"/>
                <a:ea typeface="黑体" panose="02010609060101010101" charset="-122"/>
                <a:cs typeface="黑体" panose="02010609060101010101" charset="-122"/>
                <a:sym typeface="+mn-ea"/>
              </a:rPr>
              <a:t>日本在免疫细胞治疗领域</a:t>
            </a:r>
            <a:r>
              <a:rPr sz="1200" kern="0" spc="50" dirty="0">
                <a:solidFill>
                  <a:srgbClr val="000000">
                    <a:alpha val="100000"/>
                  </a:srgbClr>
                </a:solidFill>
                <a:latin typeface="黑体" panose="02010609060101010101" charset="-122"/>
                <a:ea typeface="黑体" panose="02010609060101010101" charset="-122"/>
                <a:cs typeface="黑体" panose="02010609060101010101" charset="-122"/>
                <a:sym typeface="+mn-ea"/>
              </a:rPr>
              <a:t>的研究较为深入，比如利用患者自身的免疫细胞进行培养和改造后，回</a:t>
            </a:r>
            <a:r>
              <a:rPr sz="1200" kern="0" spc="40" dirty="0">
                <a:solidFill>
                  <a:srgbClr val="000000">
                    <a:alpha val="100000"/>
                  </a:srgbClr>
                </a:solidFill>
                <a:latin typeface="黑体" panose="02010609060101010101" charset="-122"/>
                <a:ea typeface="黑体" panose="02010609060101010101" charset="-122"/>
                <a:cs typeface="黑体" panose="02010609060101010101" charset="-122"/>
                <a:sym typeface="+mn-ea"/>
              </a:rPr>
              <a:t>输到患者体内，增强患者的免疫功能，攻</a:t>
            </a:r>
            <a:r>
              <a:rPr sz="12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   </a:t>
            </a:r>
            <a:r>
              <a:rPr sz="1200" kern="0" spc="50" dirty="0">
                <a:solidFill>
                  <a:srgbClr val="000000">
                    <a:alpha val="100000"/>
                  </a:srgbClr>
                </a:solidFill>
                <a:latin typeface="黑体" panose="02010609060101010101" charset="-122"/>
                <a:ea typeface="黑体" panose="02010609060101010101" charset="-122"/>
                <a:cs typeface="黑体" panose="02010609060101010101" charset="-122"/>
                <a:sym typeface="+mn-ea"/>
              </a:rPr>
              <a:t>击癌细胞。这种治疗方法对于一些晚期癌症患者或传统治疗方法效果不佳的患者，具有一</a:t>
            </a:r>
            <a:r>
              <a:rPr sz="1200" kern="0" spc="40" dirty="0">
                <a:solidFill>
                  <a:srgbClr val="000000">
                    <a:alpha val="100000"/>
                  </a:srgbClr>
                </a:solidFill>
                <a:latin typeface="黑体" panose="02010609060101010101" charset="-122"/>
                <a:ea typeface="黑体" panose="02010609060101010101" charset="-122"/>
                <a:cs typeface="黑体" panose="02010609060101010101" charset="-122"/>
                <a:sym typeface="+mn-ea"/>
              </a:rPr>
              <a:t>定的治疗潜力。</a:t>
            </a:r>
            <a:endParaRPr sz="1200" kern="0" spc="40" dirty="0">
              <a:solidFill>
                <a:srgbClr val="000000">
                  <a:alpha val="100000"/>
                </a:srgbClr>
              </a:solidFill>
              <a:latin typeface="黑体" panose="02010609060101010101" charset="-122"/>
              <a:ea typeface="黑体" panose="02010609060101010101" charset="-122"/>
              <a:cs typeface="黑体" panose="02010609060101010101" charset="-122"/>
              <a:sym typeface="+mn-ea"/>
            </a:endParaRPr>
          </a:p>
          <a:p>
            <a:pPr marL="196215" indent="1905" algn="l" rtl="0" eaLnBrk="0">
              <a:lnSpc>
                <a:spcPct val="93000"/>
              </a:lnSpc>
              <a:spcBef>
                <a:spcPts val="360"/>
              </a:spcBef>
            </a:pPr>
            <a:endParaRPr sz="1200" kern="0" spc="40" dirty="0">
              <a:solidFill>
                <a:srgbClr val="000000">
                  <a:alpha val="100000"/>
                </a:srgbClr>
              </a:solidFill>
              <a:latin typeface="黑体" panose="02010609060101010101" charset="-122"/>
              <a:ea typeface="黑体" panose="02010609060101010101" charset="-122"/>
              <a:cs typeface="黑体" panose="02010609060101010101" charset="-122"/>
              <a:sym typeface="+mn-ea"/>
            </a:endParaRPr>
          </a:p>
          <a:p>
            <a:pPr algn="l" rtl="0" eaLnBrk="0">
              <a:lnSpc>
                <a:spcPct val="93000"/>
              </a:lnSpc>
            </a:pPr>
            <a:endParaRPr sz="1700" b="1" kern="0" spc="60" dirty="0">
              <a:solidFill>
                <a:srgbClr val="000000">
                  <a:alpha val="100000"/>
                </a:srgbClr>
              </a:solidFill>
              <a:latin typeface="黑体" panose="02010609060101010101" charset="-122"/>
              <a:ea typeface="黑体" panose="02010609060101010101" charset="-122"/>
              <a:cs typeface="黑体" panose="02010609060101010101" charset="-122"/>
            </a:endParaRPr>
          </a:p>
          <a:p>
            <a:pPr marL="14605" algn="l" rtl="0" eaLnBrk="0">
              <a:lnSpc>
                <a:spcPct val="93000"/>
              </a:lnSpc>
            </a:pPr>
            <a:r>
              <a:rPr lang="en-US" sz="1700" b="1" kern="0" spc="60" dirty="0">
                <a:solidFill>
                  <a:srgbClr val="000000">
                    <a:alpha val="100000"/>
                  </a:srgbClr>
                </a:solidFill>
                <a:latin typeface="黑体" panose="02010609060101010101" charset="-122"/>
                <a:ea typeface="黑体" panose="02010609060101010101" charset="-122"/>
                <a:cs typeface="黑体" panose="02010609060101010101" charset="-122"/>
                <a:sym typeface="+mn-ea"/>
              </a:rPr>
              <a:t>  </a:t>
            </a:r>
            <a:r>
              <a:rPr sz="1700" b="1" kern="0" spc="60" dirty="0">
                <a:solidFill>
                  <a:srgbClr val="000000">
                    <a:alpha val="100000"/>
                  </a:srgbClr>
                </a:solidFill>
                <a:latin typeface="黑体" panose="02010609060101010101" charset="-122"/>
                <a:ea typeface="黑体" panose="02010609060101010101" charset="-122"/>
                <a:cs typeface="黑体" panose="02010609060101010101" charset="-122"/>
                <a:sym typeface="+mn-ea"/>
              </a:rPr>
              <a:t>iPS细胞技术：</a:t>
            </a:r>
            <a:r>
              <a:rPr sz="1200" kern="0" spc="50" dirty="0">
                <a:solidFill>
                  <a:srgbClr val="000000">
                    <a:alpha val="100000"/>
                  </a:srgbClr>
                </a:solidFill>
                <a:latin typeface="黑体" panose="02010609060101010101" charset="-122"/>
                <a:ea typeface="黑体" panose="02010609060101010101" charset="-122"/>
                <a:cs typeface="黑体" panose="02010609060101010101" charset="-122"/>
                <a:sym typeface="+mn-ea"/>
              </a:rPr>
              <a:t>诱导多能干细胞</a:t>
            </a:r>
            <a:r>
              <a:rPr sz="12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rPr>
              <a:t>(</a:t>
            </a:r>
            <a:r>
              <a:rPr sz="1200" kern="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rPr>
              <a:t>iPS</a:t>
            </a:r>
            <a:r>
              <a:rPr sz="1200" kern="0" spc="2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rPr>
              <a:t> </a:t>
            </a:r>
            <a:r>
              <a:rPr sz="1200" kern="0" spc="50" dirty="0">
                <a:solidFill>
                  <a:srgbClr val="000000">
                    <a:alpha val="100000"/>
                  </a:srgbClr>
                </a:solidFill>
                <a:latin typeface="黑体" panose="02010609060101010101" charset="-122"/>
                <a:ea typeface="黑体" panose="02010609060101010101" charset="-122"/>
                <a:cs typeface="黑体" panose="02010609060101010101" charset="-122"/>
                <a:sym typeface="+mn-ea"/>
              </a:rPr>
              <a:t>细胞)技术是日本再生医学的重要突破。</a:t>
            </a:r>
            <a:r>
              <a:rPr sz="1200" kern="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rPr>
              <a:t>iPS</a:t>
            </a:r>
            <a:r>
              <a:rPr sz="1200" kern="0" spc="-19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rPr>
              <a:t> </a:t>
            </a:r>
            <a:r>
              <a:rPr sz="1200" kern="0" spc="50" dirty="0">
                <a:solidFill>
                  <a:srgbClr val="000000">
                    <a:alpha val="100000"/>
                  </a:srgbClr>
                </a:solidFill>
                <a:latin typeface="黑体" panose="02010609060101010101" charset="-122"/>
                <a:ea typeface="黑体" panose="02010609060101010101" charset="-122"/>
                <a:cs typeface="黑体" panose="02010609060101010101" charset="-122"/>
                <a:sym typeface="+mn-ea"/>
              </a:rPr>
              <a:t>细胞可以分化为各种类型的细胞，用于治疗多种疾病，如利用</a:t>
            </a:r>
            <a:r>
              <a:rPr sz="1200" kern="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rPr>
              <a:t>iPS</a:t>
            </a:r>
            <a:r>
              <a:rPr sz="1200" kern="0" spc="50" dirty="0">
                <a:solidFill>
                  <a:srgbClr val="000000">
                    <a:alpha val="100000"/>
                  </a:srgbClr>
                </a:solidFill>
                <a:latin typeface="黑体" panose="02010609060101010101" charset="-122"/>
                <a:ea typeface="黑体" panose="02010609060101010101" charset="-122"/>
                <a:cs typeface="黑体" panose="02010609060101010101" charset="-122"/>
                <a:sym typeface="+mn-ea"/>
              </a:rPr>
              <a:t>细</a:t>
            </a:r>
            <a:r>
              <a:rPr sz="1200" kern="0" spc="40" dirty="0">
                <a:solidFill>
                  <a:srgbClr val="000000">
                    <a:alpha val="100000"/>
                  </a:srgbClr>
                </a:solidFill>
                <a:latin typeface="黑体" panose="02010609060101010101" charset="-122"/>
                <a:ea typeface="黑体" panose="02010609060101010101" charset="-122"/>
                <a:cs typeface="黑体" panose="02010609060101010101" charset="-122"/>
                <a:sym typeface="+mn-ea"/>
              </a:rPr>
              <a:t>胞培</a:t>
            </a:r>
            <a:endParaRPr sz="1200" dirty="0">
              <a:latin typeface="黑体" panose="02010609060101010101" charset="-122"/>
              <a:ea typeface="黑体" panose="02010609060101010101" charset="-122"/>
              <a:cs typeface="黑体" panose="02010609060101010101" charset="-122"/>
            </a:endParaRPr>
          </a:p>
          <a:p>
            <a:pPr marL="12700" algn="l" rtl="0" eaLnBrk="0">
              <a:lnSpc>
                <a:spcPct val="93000"/>
              </a:lnSpc>
            </a:pPr>
            <a:r>
              <a:rPr lang="en-US" sz="1200" kern="0" spc="40" dirty="0">
                <a:solidFill>
                  <a:srgbClr val="000000">
                    <a:alpha val="100000"/>
                  </a:srgbClr>
                </a:solidFill>
                <a:latin typeface="黑体" panose="02010609060101010101" charset="-122"/>
                <a:ea typeface="黑体" panose="02010609060101010101" charset="-122"/>
                <a:cs typeface="黑体" panose="02010609060101010101" charset="-122"/>
                <a:sym typeface="+mn-ea"/>
              </a:rPr>
              <a:t>  </a:t>
            </a:r>
            <a:r>
              <a:rPr sz="1200" kern="0" spc="40" dirty="0">
                <a:solidFill>
                  <a:srgbClr val="000000">
                    <a:alpha val="100000"/>
                  </a:srgbClr>
                </a:solidFill>
                <a:latin typeface="黑体" panose="02010609060101010101" charset="-122"/>
                <a:ea typeface="黑体" panose="02010609060101010101" charset="-122"/>
                <a:cs typeface="黑体" panose="02010609060101010101" charset="-122"/>
                <a:sym typeface="+mn-ea"/>
              </a:rPr>
              <a:t>育出的眼角膜进行再生治疗，帮助患者恢复视力；还可以用于修复神经细胞</a:t>
            </a:r>
            <a:r>
              <a:rPr sz="1200" kern="0" spc="30" dirty="0">
                <a:solidFill>
                  <a:srgbClr val="000000">
                    <a:alpha val="100000"/>
                  </a:srgbClr>
                </a:solidFill>
                <a:latin typeface="黑体" panose="02010609060101010101" charset="-122"/>
                <a:ea typeface="黑体" panose="02010609060101010101" charset="-122"/>
                <a:cs typeface="黑体" panose="02010609060101010101" charset="-122"/>
                <a:sym typeface="+mn-ea"/>
              </a:rPr>
              <a:t>，为神经系统疾病的治疗提供了新的思路。</a:t>
            </a:r>
            <a:endParaRPr sz="1200" dirty="0">
              <a:latin typeface="黑体" panose="02010609060101010101" charset="-122"/>
              <a:ea typeface="黑体" panose="02010609060101010101" charset="-122"/>
              <a:cs typeface="黑体" panose="02010609060101010101" charset="-122"/>
            </a:endParaRPr>
          </a:p>
          <a:p>
            <a:pPr marL="196215" indent="1905" algn="l" rtl="0" eaLnBrk="0">
              <a:lnSpc>
                <a:spcPct val="93000"/>
              </a:lnSpc>
              <a:spcBef>
                <a:spcPts val="360"/>
              </a:spcBef>
            </a:pPr>
            <a:endParaRPr sz="1200" dirty="0">
              <a:latin typeface="黑体" panose="02010609060101010101" charset="-122"/>
              <a:ea typeface="黑体" panose="02010609060101010101" charset="-122"/>
              <a:cs typeface="黑体" panose="02010609060101010101" charset="-122"/>
            </a:endParaRPr>
          </a:p>
          <a:p>
            <a:pPr algn="l" rtl="0" eaLnBrk="0">
              <a:lnSpc>
                <a:spcPct val="93000"/>
              </a:lnSpc>
            </a:pPr>
            <a:endParaRPr sz="1200" dirty="0">
              <a:latin typeface="Arial" panose="020B0604020202020204"/>
              <a:ea typeface="Arial" panose="020B0604020202020204"/>
              <a:cs typeface="Arial" panose="020B0604020202020204"/>
            </a:endParaRPr>
          </a:p>
          <a:p>
            <a:pPr marL="196215" indent="2540" algn="l" rtl="0" eaLnBrk="0">
              <a:lnSpc>
                <a:spcPct val="125000"/>
              </a:lnSpc>
              <a:spcBef>
                <a:spcPts val="0"/>
              </a:spcBef>
            </a:pPr>
            <a:endParaRPr sz="1200" dirty="0">
              <a:latin typeface="黑体" panose="02010609060101010101" charset="-122"/>
              <a:ea typeface="黑体" panose="02010609060101010101" charset="-122"/>
              <a:cs typeface="黑体" panose="02010609060101010101" charset="-122"/>
            </a:endParaRPr>
          </a:p>
        </p:txBody>
      </p:sp>
      <p:sp>
        <p:nvSpPr>
          <p:cNvPr id="118" name="textbox 118"/>
          <p:cNvSpPr/>
          <p:nvPr/>
        </p:nvSpPr>
        <p:spPr>
          <a:xfrm>
            <a:off x="302889" y="1316448"/>
            <a:ext cx="11311890" cy="1501139"/>
          </a:xfrm>
          <a:prstGeom prst="rect">
            <a:avLst/>
          </a:prstGeom>
          <a:noFill/>
          <a:ln w="0" cap="flat">
            <a:noFill/>
            <a:prstDash val="solid"/>
            <a:miter lim="0"/>
          </a:ln>
        </p:spPr>
        <p:txBody>
          <a:bodyPr vert="horz" wrap="square" lIns="0" tIns="0" rIns="0" bIns="0"/>
          <a:lstStyle/>
          <a:p>
            <a:pPr algn="l" rtl="0" eaLnBrk="0">
              <a:lnSpc>
                <a:spcPct val="89000"/>
              </a:lnSpc>
            </a:pPr>
            <a:endParaRPr sz="100" dirty="0">
              <a:latin typeface="Arial" panose="020B0604020202020204"/>
              <a:ea typeface="Arial" panose="020B0604020202020204"/>
              <a:cs typeface="Arial" panose="020B0604020202020204"/>
            </a:endParaRPr>
          </a:p>
          <a:p>
            <a:pPr marL="24765" algn="l" rtl="0" eaLnBrk="0">
              <a:lnSpc>
                <a:spcPct val="97000"/>
              </a:lnSpc>
            </a:pPr>
            <a:r>
              <a:rPr sz="2400" b="1" kern="0" spc="50" dirty="0">
                <a:solidFill>
                  <a:srgbClr val="0057BC">
                    <a:alpha val="100000"/>
                  </a:srgbClr>
                </a:solidFill>
                <a:latin typeface="思源黑体 Medium" panose="020B0600000000000000" charset="-122"/>
                <a:ea typeface="思源黑体 Medium" panose="020B0600000000000000" charset="-122"/>
                <a:cs typeface="黑体" panose="02010609060101010101" charset="-122"/>
              </a:rPr>
              <a:t>日本</a:t>
            </a:r>
            <a:r>
              <a:rPr lang="zh-CN" sz="2400" b="1" kern="0" spc="50" dirty="0">
                <a:solidFill>
                  <a:srgbClr val="0057BC">
                    <a:alpha val="100000"/>
                  </a:srgbClr>
                </a:solidFill>
                <a:latin typeface="思源黑体 Medium" panose="020B0600000000000000" charset="-122"/>
                <a:ea typeface="思源黑体 Medium" panose="020B0600000000000000" charset="-122"/>
                <a:cs typeface="黑体" panose="02010609060101010101" charset="-122"/>
              </a:rPr>
              <a:t>医疗</a:t>
            </a:r>
            <a:r>
              <a:rPr sz="2400" b="1" kern="0" spc="50" dirty="0">
                <a:solidFill>
                  <a:srgbClr val="0057BC">
                    <a:alpha val="100000"/>
                  </a:srgbClr>
                </a:solidFill>
                <a:latin typeface="思源黑体 Medium" panose="020B0600000000000000" charset="-122"/>
                <a:ea typeface="思源黑体 Medium" panose="020B0600000000000000" charset="-122"/>
                <a:cs typeface="黑体" panose="02010609060101010101" charset="-122"/>
              </a:rPr>
              <a:t>服务质量处于</a:t>
            </a:r>
            <a:r>
              <a:rPr lang="zh-CN" sz="2400" b="1" kern="0" spc="50" dirty="0">
                <a:solidFill>
                  <a:srgbClr val="0057BC">
                    <a:alpha val="100000"/>
                  </a:srgbClr>
                </a:solidFill>
                <a:latin typeface="思源黑体 Medium" panose="020B0600000000000000" charset="-122"/>
                <a:ea typeface="思源黑体 Medium" panose="020B0600000000000000" charset="-122"/>
                <a:cs typeface="黑体" panose="02010609060101010101" charset="-122"/>
              </a:rPr>
              <a:t>世界领先水平</a:t>
            </a:r>
            <a:endParaRPr lang="zh-CN" sz="2400" b="1" kern="0" spc="50" dirty="0">
              <a:solidFill>
                <a:srgbClr val="0057BC">
                  <a:alpha val="100000"/>
                </a:srgbClr>
              </a:solidFill>
              <a:latin typeface="思源黑体 Medium" panose="020B0600000000000000" charset="-122"/>
              <a:ea typeface="思源黑体 Medium" panose="020B0600000000000000" charset="-122"/>
              <a:cs typeface="黑体" panose="02010609060101010101" charset="-122"/>
            </a:endParaRPr>
          </a:p>
          <a:p>
            <a:pPr marL="24765" algn="l" rtl="0" eaLnBrk="0">
              <a:lnSpc>
                <a:spcPct val="97000"/>
              </a:lnSpc>
            </a:pPr>
            <a:endParaRPr sz="2400" b="1" kern="0" spc="50" dirty="0">
              <a:solidFill>
                <a:srgbClr val="0057BC">
                  <a:alpha val="100000"/>
                </a:srgbClr>
              </a:solidFill>
              <a:latin typeface="思源黑体 Medium" panose="020B0600000000000000" charset="-122"/>
              <a:ea typeface="思源黑体 Medium" panose="020B0600000000000000" charset="-122"/>
              <a:cs typeface="黑体" panose="02010609060101010101" charset="-122"/>
            </a:endParaRPr>
          </a:p>
          <a:p>
            <a:pPr marL="24765" algn="l" rtl="0" eaLnBrk="0">
              <a:lnSpc>
                <a:spcPct val="97000"/>
              </a:lnSpc>
            </a:pPr>
            <a:r>
              <a:rPr sz="1200" kern="0" spc="180" dirty="0">
                <a:solidFill>
                  <a:srgbClr val="000000">
                    <a:alpha val="100000"/>
                  </a:srgbClr>
                </a:solidFill>
                <a:latin typeface="黑体" panose="02010609060101010101" charset="-122"/>
                <a:ea typeface="黑体" panose="02010609060101010101" charset="-122"/>
                <a:cs typeface="黑体" panose="02010609060101010101" charset="-122"/>
              </a:rPr>
              <a:t>据世界卫生组织</a:t>
            </a:r>
            <a:r>
              <a:rPr sz="1200" kern="0" spc="18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a:t>
            </a:r>
            <a:r>
              <a:rPr sz="1200" kern="0" spc="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WHO</a:t>
            </a:r>
            <a:r>
              <a:rPr sz="1200" kern="0" spc="18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a:t>
            </a:r>
            <a:r>
              <a:rPr sz="1200" kern="0" spc="180" dirty="0">
                <a:solidFill>
                  <a:srgbClr val="000000">
                    <a:alpha val="100000"/>
                  </a:srgbClr>
                </a:solidFill>
                <a:latin typeface="黑体" panose="02010609060101010101" charset="-122"/>
                <a:ea typeface="黑体" panose="02010609060101010101" charset="-122"/>
                <a:cs typeface="黑体" panose="02010609060101010101" charset="-122"/>
              </a:rPr>
              <a:t>和经济合作与发展机构</a:t>
            </a:r>
            <a:r>
              <a:rPr sz="1200" kern="0" spc="18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a:t>
            </a:r>
            <a:r>
              <a:rPr sz="1200" kern="0" spc="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OECD</a:t>
            </a:r>
            <a:r>
              <a:rPr sz="1200" kern="0" spc="18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a:t>
            </a:r>
            <a:r>
              <a:rPr sz="1200" kern="0" spc="5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1200" kern="0" spc="180" dirty="0">
                <a:solidFill>
                  <a:srgbClr val="000000">
                    <a:alpha val="100000"/>
                  </a:srgbClr>
                </a:solidFill>
                <a:latin typeface="黑体" panose="02010609060101010101" charset="-122"/>
                <a:ea typeface="黑体" panose="02010609060101010101" charset="-122"/>
                <a:cs typeface="黑体" panose="02010609060101010101" charset="-122"/>
              </a:rPr>
              <a:t>的报告，日本医疗的综合评价为</a:t>
            </a:r>
            <a:r>
              <a:rPr sz="1200" b="1" kern="0" spc="180" dirty="0">
                <a:solidFill>
                  <a:srgbClr val="FF0000">
                    <a:alpha val="100000"/>
                  </a:srgbClr>
                </a:solidFill>
                <a:latin typeface="黑体" panose="02010609060101010101" charset="-122"/>
                <a:ea typeface="黑体" panose="02010609060101010101" charset="-122"/>
                <a:cs typeface="黑体" panose="02010609060101010101" charset="-122"/>
              </a:rPr>
              <a:t>世界领先</a:t>
            </a:r>
            <a:r>
              <a:rPr lang="zh-CN" sz="1200" kern="0" spc="180" dirty="0">
                <a:solidFill>
                  <a:srgbClr val="000000">
                    <a:alpha val="100000"/>
                  </a:srgbClr>
                </a:solidFill>
                <a:latin typeface="黑体" panose="02010609060101010101" charset="-122"/>
                <a:ea typeface="黑体" panose="02010609060101010101" charset="-122"/>
                <a:cs typeface="黑体" panose="02010609060101010101" charset="-122"/>
              </a:rPr>
              <a:t>，</a:t>
            </a:r>
            <a:r>
              <a:rPr sz="1200" kern="0" spc="180" dirty="0">
                <a:solidFill>
                  <a:srgbClr val="000000">
                    <a:alpha val="100000"/>
                  </a:srgbClr>
                </a:solidFill>
                <a:latin typeface="黑体" panose="02010609060101010101" charset="-122"/>
                <a:ea typeface="黑体" panose="02010609060101010101" charset="-122"/>
                <a:cs typeface="黑体" panose="02010609060101010101" charset="-122"/>
              </a:rPr>
              <a:t>主要是基于</a:t>
            </a:r>
            <a:r>
              <a:rPr sz="1200" b="1" kern="0" spc="180" dirty="0">
                <a:solidFill>
                  <a:srgbClr val="FF0000">
                    <a:alpha val="100000"/>
                  </a:srgbClr>
                </a:solidFill>
                <a:latin typeface="黑体" panose="02010609060101010101" charset="-122"/>
                <a:ea typeface="黑体" panose="02010609060101010101" charset="-122"/>
                <a:cs typeface="黑体" panose="02010609060101010101" charset="-122"/>
              </a:rPr>
              <a:t>医疗水平、接受医疗服务的难度</a:t>
            </a:r>
            <a:r>
              <a:rPr sz="1200" kern="0" spc="170" dirty="0">
                <a:solidFill>
                  <a:srgbClr val="000000">
                    <a:alpha val="100000"/>
                  </a:srgbClr>
                </a:solidFill>
                <a:latin typeface="黑体" panose="02010609060101010101" charset="-122"/>
                <a:ea typeface="黑体" panose="02010609060101010101" charset="-122"/>
                <a:cs typeface="黑体" panose="02010609060101010101" charset="-122"/>
              </a:rPr>
              <a:t>和</a:t>
            </a:r>
            <a:r>
              <a:rPr sz="1200" b="1" kern="0" spc="180" dirty="0">
                <a:solidFill>
                  <a:srgbClr val="FF0000">
                    <a:alpha val="100000"/>
                  </a:srgbClr>
                </a:solidFill>
                <a:latin typeface="黑体" panose="02010609060101010101" charset="-122"/>
                <a:ea typeface="黑体" panose="02010609060101010101" charset="-122"/>
                <a:cs typeface="黑体" panose="02010609060101010101" charset="-122"/>
              </a:rPr>
              <a:t>医药费负担公平性</a:t>
            </a:r>
            <a:r>
              <a:rPr sz="1200" kern="0" spc="170" dirty="0">
                <a:solidFill>
                  <a:srgbClr val="000000">
                    <a:alpha val="100000"/>
                  </a:srgbClr>
                </a:solidFill>
                <a:latin typeface="黑体" panose="02010609060101010101" charset="-122"/>
                <a:ea typeface="黑体" panose="02010609060101010101" charset="-122"/>
                <a:cs typeface="黑体" panose="02010609060101010101" charset="-122"/>
              </a:rPr>
              <a:t>等多方面因素。2013年，盖洛普对全球敬业度调查中，日本排名世界领先，这也代表了日本服务质量处于全球较高</a:t>
            </a:r>
            <a:r>
              <a:rPr sz="1200" kern="0" spc="160" dirty="0">
                <a:solidFill>
                  <a:srgbClr val="000000">
                    <a:alpha val="100000"/>
                  </a:srgbClr>
                </a:solidFill>
                <a:latin typeface="黑体" panose="02010609060101010101" charset="-122"/>
                <a:ea typeface="黑体" panose="02010609060101010101" charset="-122"/>
                <a:cs typeface="黑体" panose="02010609060101010101" charset="-122"/>
              </a:rPr>
              <a:t>水准。</a:t>
            </a:r>
            <a:endParaRPr sz="1200" dirty="0">
              <a:latin typeface="黑体" panose="02010609060101010101" charset="-122"/>
              <a:ea typeface="黑体" panose="02010609060101010101" charset="-122"/>
              <a:cs typeface="黑体" panose="02010609060101010101" charset="-122"/>
            </a:endParaRPr>
          </a:p>
          <a:p>
            <a:pPr algn="l" rtl="0" eaLnBrk="0">
              <a:lnSpc>
                <a:spcPct val="106000"/>
              </a:lnSpc>
            </a:pPr>
            <a:endParaRPr sz="1000" dirty="0">
              <a:latin typeface="Arial" panose="020B0604020202020204"/>
              <a:ea typeface="Arial" panose="020B0604020202020204"/>
              <a:cs typeface="Arial" panose="020B0604020202020204"/>
            </a:endParaRPr>
          </a:p>
          <a:p>
            <a:pPr algn="l" rtl="0" eaLnBrk="0">
              <a:lnSpc>
                <a:spcPct val="8000"/>
              </a:lnSpc>
            </a:pPr>
            <a:endParaRPr sz="100" dirty="0">
              <a:latin typeface="Arial" panose="020B0604020202020204"/>
              <a:ea typeface="Arial" panose="020B0604020202020204"/>
              <a:cs typeface="Arial" panose="020B0604020202020204"/>
            </a:endParaRPr>
          </a:p>
          <a:p>
            <a:pPr marL="12700" algn="l" rtl="0" eaLnBrk="0">
              <a:lnSpc>
                <a:spcPct val="98000"/>
              </a:lnSpc>
            </a:pPr>
            <a:r>
              <a:rPr sz="2400" b="1" kern="0" spc="30" dirty="0">
                <a:solidFill>
                  <a:srgbClr val="0059BF">
                    <a:alpha val="100000"/>
                  </a:srgbClr>
                </a:solidFill>
                <a:latin typeface="思源黑体 Medium" panose="020B0600000000000000" charset="-122"/>
                <a:ea typeface="思源黑体 Medium" panose="020B0600000000000000" charset="-122"/>
                <a:cs typeface="黑体" panose="02010609060101010101" charset="-122"/>
              </a:rPr>
              <a:t>医疗</a:t>
            </a:r>
            <a:r>
              <a:rPr lang="zh-CN" sz="2400" b="1" kern="0" spc="30" dirty="0">
                <a:solidFill>
                  <a:srgbClr val="0059BF">
                    <a:alpha val="100000"/>
                  </a:srgbClr>
                </a:solidFill>
                <a:latin typeface="思源黑体 Medium" panose="020B0600000000000000" charset="-122"/>
                <a:ea typeface="思源黑体 Medium" panose="020B0600000000000000" charset="-122"/>
                <a:cs typeface="黑体" panose="02010609060101010101" charset="-122"/>
              </a:rPr>
              <a:t>科研与临床</a:t>
            </a:r>
            <a:r>
              <a:rPr sz="2400" b="1" kern="0" spc="30" dirty="0">
                <a:solidFill>
                  <a:srgbClr val="0059BF">
                    <a:alpha val="100000"/>
                  </a:srgbClr>
                </a:solidFill>
                <a:latin typeface="思源黑体 Medium" panose="020B0600000000000000" charset="-122"/>
                <a:ea typeface="思源黑体 Medium" panose="020B0600000000000000" charset="-122"/>
                <a:cs typeface="黑体" panose="02010609060101010101" charset="-122"/>
              </a:rPr>
              <a:t>技术</a:t>
            </a:r>
            <a:r>
              <a:rPr lang="zh-CN" sz="2400" b="1" kern="0" spc="30" dirty="0">
                <a:solidFill>
                  <a:srgbClr val="0059BF">
                    <a:alpha val="100000"/>
                  </a:srgbClr>
                </a:solidFill>
                <a:latin typeface="思源黑体 Medium" panose="020B0600000000000000" charset="-122"/>
                <a:ea typeface="思源黑体 Medium" panose="020B0600000000000000" charset="-122"/>
                <a:cs typeface="黑体" panose="02010609060101010101" charset="-122"/>
              </a:rPr>
              <a:t>处于全球</a:t>
            </a:r>
            <a:r>
              <a:rPr sz="2400" b="1" kern="0" spc="30" dirty="0">
                <a:solidFill>
                  <a:srgbClr val="0059BF">
                    <a:alpha val="100000"/>
                  </a:srgbClr>
                </a:solidFill>
                <a:latin typeface="思源黑体 Medium" panose="020B0600000000000000" charset="-122"/>
                <a:ea typeface="思源黑体 Medium" panose="020B0600000000000000" charset="-122"/>
                <a:cs typeface="黑体" panose="02010609060101010101" charset="-122"/>
              </a:rPr>
              <a:t>领先</a:t>
            </a:r>
            <a:r>
              <a:rPr lang="zh-CN" sz="2400" b="1" kern="0" spc="30" dirty="0">
                <a:solidFill>
                  <a:srgbClr val="0059BF">
                    <a:alpha val="100000"/>
                  </a:srgbClr>
                </a:solidFill>
                <a:latin typeface="思源黑体 Medium" panose="020B0600000000000000" charset="-122"/>
                <a:ea typeface="思源黑体 Medium" panose="020B0600000000000000" charset="-122"/>
                <a:cs typeface="黑体" panose="02010609060101010101" charset="-122"/>
              </a:rPr>
              <a:t>水平</a:t>
            </a:r>
            <a:endParaRPr lang="zh-CN" sz="2400" b="1" kern="0" spc="30" dirty="0">
              <a:solidFill>
                <a:srgbClr val="0059BF">
                  <a:alpha val="100000"/>
                </a:srgbClr>
              </a:solidFill>
              <a:latin typeface="思源黑体 Medium" panose="020B0600000000000000" charset="-122"/>
              <a:ea typeface="思源黑体 Medium" panose="020B0600000000000000" charset="-122"/>
              <a:cs typeface="黑体" panose="02010609060101010101" charset="-122"/>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alphaModFix amt="75000"/>
          </a:blip>
          <a:stretch>
            <a:fillRect l="-1000"/>
          </a:stretch>
        </a:blipFill>
        <a:effectLst/>
      </p:bgPr>
    </p:bg>
    <p:spTree>
      <p:nvGrpSpPr>
        <p:cNvPr id="1" name=""/>
        <p:cNvGrpSpPr/>
        <p:nvPr/>
      </p:nvGrpSpPr>
      <p:grpSpPr/>
      <p:sp>
        <p:nvSpPr>
          <p:cNvPr id="847874" name="文本框 847873"/>
          <p:cNvSpPr txBox="1"/>
          <p:nvPr/>
        </p:nvSpPr>
        <p:spPr>
          <a:xfrm>
            <a:off x="1750060" y="1392238"/>
            <a:ext cx="8229600" cy="4799965"/>
          </a:xfrm>
          <a:prstGeom prst="rect">
            <a:avLst/>
          </a:prstGeom>
          <a:noFill/>
          <a:ln w="9525">
            <a:noFill/>
          </a:ln>
        </p:spPr>
        <p:txBody>
          <a:bodyPr>
            <a:spAutoFit/>
          </a:bodyPr>
          <a:p>
            <a:pPr algn="ctr">
              <a:lnSpc>
                <a:spcPct val="100000"/>
              </a:lnSpc>
              <a:spcBef>
                <a:spcPct val="50000"/>
              </a:spcBef>
            </a:pPr>
            <a:endParaRPr lang="en-US" altLang="zh-CN" sz="3600" b="1" dirty="0">
              <a:latin typeface="Times New Roman" panose="02020603050405020304" pitchFamily="18" charset="0"/>
              <a:ea typeface="华文细黑" panose="02010600040101010101" pitchFamily="2" charset="-122"/>
            </a:endParaRPr>
          </a:p>
          <a:p>
            <a:pPr algn="ctr">
              <a:lnSpc>
                <a:spcPct val="100000"/>
              </a:lnSpc>
              <a:spcBef>
                <a:spcPct val="50000"/>
              </a:spcBef>
            </a:pPr>
            <a:r>
              <a:rPr lang="zh-CN" altLang="en-US" sz="3600" b="1" dirty="0">
                <a:latin typeface="Times New Roman" panose="02020603050405020304" pitchFamily="18" charset="0"/>
                <a:ea typeface="华文细黑" panose="02010600040101010101" pitchFamily="2" charset="-122"/>
              </a:rPr>
              <a:t>合理膳食</a:t>
            </a:r>
            <a:endParaRPr lang="zh-CN" altLang="en-US" sz="3600" b="1" dirty="0">
              <a:latin typeface="Times New Roman" panose="02020603050405020304" pitchFamily="18" charset="0"/>
              <a:ea typeface="华文细黑" panose="02010600040101010101" pitchFamily="2" charset="-122"/>
            </a:endParaRPr>
          </a:p>
          <a:p>
            <a:pPr algn="ctr">
              <a:lnSpc>
                <a:spcPct val="100000"/>
              </a:lnSpc>
              <a:spcBef>
                <a:spcPct val="50000"/>
              </a:spcBef>
            </a:pPr>
            <a:r>
              <a:rPr lang="zh-CN" altLang="en-US" sz="3600" b="1" dirty="0">
                <a:latin typeface="Times New Roman" panose="02020603050405020304" pitchFamily="18" charset="0"/>
                <a:ea typeface="华文细黑" panose="02010600040101010101" pitchFamily="2" charset="-122"/>
              </a:rPr>
              <a:t>适量运动</a:t>
            </a:r>
            <a:endParaRPr lang="zh-CN" altLang="en-US" sz="3600" b="1" dirty="0">
              <a:latin typeface="Times New Roman" panose="02020603050405020304" pitchFamily="18" charset="0"/>
              <a:ea typeface="华文细黑" panose="02010600040101010101" pitchFamily="2" charset="-122"/>
            </a:endParaRPr>
          </a:p>
          <a:p>
            <a:pPr algn="ctr">
              <a:lnSpc>
                <a:spcPct val="100000"/>
              </a:lnSpc>
              <a:spcBef>
                <a:spcPct val="50000"/>
              </a:spcBef>
            </a:pPr>
            <a:r>
              <a:rPr lang="zh-CN" altLang="en-US" sz="3600" b="1" dirty="0">
                <a:latin typeface="Times New Roman" panose="02020603050405020304" pitchFamily="18" charset="0"/>
                <a:ea typeface="华文细黑" panose="02010600040101010101" pitchFamily="2" charset="-122"/>
              </a:rPr>
              <a:t>充足睡眠</a:t>
            </a:r>
            <a:endParaRPr lang="zh-CN" altLang="en-US" sz="3600" b="1" dirty="0">
              <a:latin typeface="Times New Roman" panose="02020603050405020304" pitchFamily="18" charset="0"/>
              <a:ea typeface="华文细黑" panose="02010600040101010101" pitchFamily="2" charset="-122"/>
            </a:endParaRPr>
          </a:p>
          <a:p>
            <a:pPr algn="ctr">
              <a:lnSpc>
                <a:spcPct val="100000"/>
              </a:lnSpc>
              <a:spcBef>
                <a:spcPct val="50000"/>
              </a:spcBef>
            </a:pPr>
            <a:r>
              <a:rPr lang="zh-CN" altLang="en-US" sz="3600" b="1" dirty="0">
                <a:latin typeface="Times New Roman" panose="02020603050405020304" pitchFamily="18" charset="0"/>
                <a:ea typeface="华文细黑" panose="02010600040101010101" pitchFamily="2" charset="-122"/>
              </a:rPr>
              <a:t>情绪稳定</a:t>
            </a:r>
            <a:endParaRPr lang="zh-CN" altLang="en-US" sz="3600" b="1" dirty="0">
              <a:latin typeface="Times New Roman" panose="02020603050405020304" pitchFamily="18" charset="0"/>
              <a:ea typeface="华文细黑" panose="02010600040101010101" pitchFamily="2" charset="-122"/>
            </a:endParaRPr>
          </a:p>
          <a:p>
            <a:pPr algn="ctr">
              <a:lnSpc>
                <a:spcPct val="100000"/>
              </a:lnSpc>
              <a:spcBef>
                <a:spcPct val="50000"/>
              </a:spcBef>
            </a:pPr>
            <a:r>
              <a:rPr lang="zh-CN" altLang="en-US" sz="3600" b="1" dirty="0">
                <a:solidFill>
                  <a:srgbClr val="FF0000"/>
                </a:solidFill>
                <a:latin typeface="Times New Roman" panose="02020603050405020304" pitchFamily="18" charset="0"/>
                <a:ea typeface="华文细黑" panose="02010600040101010101" pitchFamily="2" charset="-122"/>
              </a:rPr>
              <a:t>科学预防</a:t>
            </a:r>
            <a:endParaRPr lang="zh-CN" altLang="en-US" sz="3600" b="1" dirty="0">
              <a:solidFill>
                <a:srgbClr val="FF0000"/>
              </a:solidFill>
              <a:latin typeface="Times New Roman" panose="02020603050405020304" pitchFamily="18" charset="0"/>
              <a:ea typeface="华文细黑" panose="02010600040101010101" pitchFamily="2" charset="-122"/>
            </a:endParaRPr>
          </a:p>
        </p:txBody>
      </p:sp>
      <p:sp>
        <p:nvSpPr>
          <p:cNvPr id="847877" name="文本框 847876"/>
          <p:cNvSpPr txBox="1"/>
          <p:nvPr/>
        </p:nvSpPr>
        <p:spPr>
          <a:xfrm>
            <a:off x="2959100" y="615315"/>
            <a:ext cx="5917565" cy="1106805"/>
          </a:xfrm>
          <a:prstGeom prst="rect">
            <a:avLst/>
          </a:prstGeom>
          <a:noFill/>
          <a:ln w="9525">
            <a:noFill/>
          </a:ln>
        </p:spPr>
        <p:txBody>
          <a:bodyPr wrap="square">
            <a:spAutoFit/>
          </a:bodyPr>
          <a:p>
            <a:pPr marL="447675" indent="-447675">
              <a:lnSpc>
                <a:spcPct val="50000"/>
              </a:lnSpc>
              <a:spcBef>
                <a:spcPct val="50000"/>
              </a:spcBef>
              <a:buClr>
                <a:srgbClr val="EC5A68"/>
              </a:buClr>
              <a:buFont typeface="Wingdings" panose="05000000000000000000" pitchFamily="2" charset="2"/>
            </a:pPr>
            <a:r>
              <a:rPr lang="zh-CN" altLang="en-US" sz="4400" b="1" dirty="0">
                <a:solidFill>
                  <a:srgbClr val="264274"/>
                </a:solidFill>
                <a:latin typeface="思源黑体 Medium" panose="020B0600000000000000" charset="-122"/>
                <a:ea typeface="思源黑体 Medium" panose="020B0600000000000000" charset="-122"/>
              </a:rPr>
              <a:t>改善</a:t>
            </a:r>
            <a:r>
              <a:rPr lang="zh-CN" altLang="en-US" sz="4400" b="1" dirty="0">
                <a:solidFill>
                  <a:srgbClr val="FF0000"/>
                </a:solidFill>
                <a:latin typeface="思源黑体 Medium" panose="020B0600000000000000" charset="-122"/>
                <a:ea typeface="思源黑体 Medium" panose="020B0600000000000000" charset="-122"/>
              </a:rPr>
              <a:t>亚健康</a:t>
            </a:r>
            <a:r>
              <a:rPr lang="zh-CN" altLang="en-US" sz="4400" b="1" dirty="0">
                <a:solidFill>
                  <a:srgbClr val="264274"/>
                </a:solidFill>
                <a:latin typeface="思源黑体 Medium" panose="020B0600000000000000" charset="-122"/>
                <a:ea typeface="思源黑体 Medium" panose="020B0600000000000000" charset="-122"/>
              </a:rPr>
              <a:t>、延长</a:t>
            </a:r>
            <a:r>
              <a:rPr lang="zh-CN" altLang="en-US" sz="4400" b="1" dirty="0">
                <a:solidFill>
                  <a:srgbClr val="FF0000"/>
                </a:solidFill>
                <a:latin typeface="思源黑体 Medium" panose="020B0600000000000000" charset="-122"/>
                <a:ea typeface="思源黑体 Medium" panose="020B0600000000000000" charset="-122"/>
              </a:rPr>
              <a:t>寿命</a:t>
            </a:r>
            <a:endParaRPr lang="zh-CN" altLang="en-US" sz="4400" b="1" dirty="0">
              <a:solidFill>
                <a:srgbClr val="264274"/>
              </a:solidFill>
              <a:latin typeface="思源黑体 Medium" panose="020B0600000000000000" charset="-122"/>
              <a:ea typeface="思源黑体 Medium" panose="020B0600000000000000" charset="-122"/>
            </a:endParaRPr>
          </a:p>
          <a:p>
            <a:pPr marL="447675" indent="-447675">
              <a:lnSpc>
                <a:spcPct val="50000"/>
              </a:lnSpc>
              <a:spcBef>
                <a:spcPct val="50000"/>
              </a:spcBef>
              <a:buClr>
                <a:srgbClr val="EC5A68"/>
              </a:buClr>
              <a:buFont typeface="Wingdings" panose="05000000000000000000" pitchFamily="2" charset="2"/>
            </a:pPr>
            <a:r>
              <a:rPr lang="zh-CN" altLang="en-US" sz="4400" b="1" dirty="0">
                <a:solidFill>
                  <a:srgbClr val="264274"/>
                </a:solidFill>
                <a:latin typeface="思源黑体 Medium" panose="020B0600000000000000" charset="-122"/>
                <a:ea typeface="思源黑体 Medium" panose="020B0600000000000000" charset="-122"/>
              </a:rPr>
              <a:t> </a:t>
            </a:r>
            <a:r>
              <a:rPr lang="en-US" altLang="zh-CN" sz="4400" b="1" dirty="0">
                <a:solidFill>
                  <a:srgbClr val="264274"/>
                </a:solidFill>
                <a:latin typeface="思源黑体 Medium" panose="020B0600000000000000" charset="-122"/>
                <a:ea typeface="思源黑体 Medium" panose="020B0600000000000000" charset="-122"/>
              </a:rPr>
              <a:t>     </a:t>
            </a:r>
            <a:r>
              <a:rPr lang="zh-CN" altLang="en-US" sz="4400" b="1" dirty="0">
                <a:solidFill>
                  <a:srgbClr val="FF0000"/>
                </a:solidFill>
                <a:latin typeface="思源黑体 Medium" panose="020B0600000000000000" charset="-122"/>
                <a:ea typeface="思源黑体 Medium" panose="020B0600000000000000" charset="-122"/>
              </a:rPr>
              <a:t>五大基石</a:t>
            </a:r>
            <a:endParaRPr lang="zh-CN" altLang="en-US" sz="4400" b="1" dirty="0">
              <a:solidFill>
                <a:srgbClr val="FF0000"/>
              </a:solidFill>
              <a:latin typeface="思源黑体 Medium" panose="020B0600000000000000" charset="-122"/>
              <a:ea typeface="思源黑体 Medium" panose="020B0600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47874">
                                            <p:txEl>
                                              <p:pRg st="1" end="1"/>
                                            </p:txEl>
                                          </p:spTgt>
                                        </p:tgtEl>
                                        <p:attrNameLst>
                                          <p:attrName>style.visibility</p:attrName>
                                        </p:attrNameLst>
                                      </p:cBhvr>
                                      <p:to>
                                        <p:strVal val="visible"/>
                                      </p:to>
                                    </p:set>
                                    <p:animEffect transition="in" filter="blinds(horizontal)">
                                      <p:cBhvr>
                                        <p:cTn id="7" dur="500"/>
                                        <p:tgtEl>
                                          <p:spTgt spid="84787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47874">
                                            <p:txEl>
                                              <p:pRg st="2" end="2"/>
                                            </p:txEl>
                                          </p:spTgt>
                                        </p:tgtEl>
                                        <p:attrNameLst>
                                          <p:attrName>style.visibility</p:attrName>
                                        </p:attrNameLst>
                                      </p:cBhvr>
                                      <p:to>
                                        <p:strVal val="visible"/>
                                      </p:to>
                                    </p:set>
                                    <p:animEffect transition="in" filter="blinds(horizontal)">
                                      <p:cBhvr>
                                        <p:cTn id="12" dur="500"/>
                                        <p:tgtEl>
                                          <p:spTgt spid="84787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47874">
                                            <p:txEl>
                                              <p:pRg st="3" end="3"/>
                                            </p:txEl>
                                          </p:spTgt>
                                        </p:tgtEl>
                                        <p:attrNameLst>
                                          <p:attrName>style.visibility</p:attrName>
                                        </p:attrNameLst>
                                      </p:cBhvr>
                                      <p:to>
                                        <p:strVal val="visible"/>
                                      </p:to>
                                    </p:set>
                                    <p:animEffect transition="in" filter="blinds(horizontal)">
                                      <p:cBhvr>
                                        <p:cTn id="17" dur="500"/>
                                        <p:tgtEl>
                                          <p:spTgt spid="84787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47874">
                                            <p:txEl>
                                              <p:pRg st="4" end="4"/>
                                            </p:txEl>
                                          </p:spTgt>
                                        </p:tgtEl>
                                        <p:attrNameLst>
                                          <p:attrName>style.visibility</p:attrName>
                                        </p:attrNameLst>
                                      </p:cBhvr>
                                      <p:to>
                                        <p:strVal val="visible"/>
                                      </p:to>
                                    </p:set>
                                    <p:animEffect transition="in" filter="blinds(horizontal)">
                                      <p:cBhvr>
                                        <p:cTn id="22" dur="500"/>
                                        <p:tgtEl>
                                          <p:spTgt spid="84787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47874">
                                            <p:txEl>
                                              <p:pRg st="5" end="5"/>
                                            </p:txEl>
                                          </p:spTgt>
                                        </p:tgtEl>
                                        <p:attrNameLst>
                                          <p:attrName>style.visibility</p:attrName>
                                        </p:attrNameLst>
                                      </p:cBhvr>
                                      <p:to>
                                        <p:strVal val="visible"/>
                                      </p:to>
                                    </p:set>
                                    <p:animEffect transition="in" filter="blinds(horizontal)">
                                      <p:cBhvr>
                                        <p:cTn id="27" dur="500"/>
                                        <p:tgtEl>
                                          <p:spTgt spid="84787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alphaModFix amt="75000"/>
          </a:blip>
          <a:stretch>
            <a:fillRect l="-1000"/>
          </a:stretch>
        </a:blipFill>
        <a:effectLst/>
      </p:bgPr>
    </p:bg>
    <p:spTree>
      <p:nvGrpSpPr>
        <p:cNvPr id="1" name=""/>
        <p:cNvGrpSpPr/>
        <p:nvPr/>
      </p:nvGrpSpPr>
      <p:grpSpPr>
        <a:xfrm>
          <a:off x="0" y="0"/>
          <a:ext cx="0" cy="0"/>
          <a:chOff x="0" y="0"/>
          <a:chExt cx="0" cy="0"/>
        </a:xfrm>
      </p:grpSpPr>
      <p:graphicFrame>
        <p:nvGraphicFramePr>
          <p:cNvPr id="3" name="表格 2"/>
          <p:cNvGraphicFramePr/>
          <p:nvPr>
            <p:custDataLst>
              <p:tags r:id="rId2"/>
            </p:custDataLst>
          </p:nvPr>
        </p:nvGraphicFramePr>
        <p:xfrm>
          <a:off x="110490" y="1268730"/>
          <a:ext cx="11987530" cy="4687570"/>
        </p:xfrm>
        <a:graphic>
          <a:graphicData uri="http://schemas.openxmlformats.org/drawingml/2006/table">
            <a:tbl>
              <a:tblPr firstRow="1" bandRow="1">
                <a:tableStyleId>{DD204BE4-D2FA-4290-8207-6ACDDFC490EF}</a:tableStyleId>
              </a:tblPr>
              <a:tblGrid>
                <a:gridCol w="1591945"/>
                <a:gridCol w="3740150"/>
                <a:gridCol w="4618990"/>
                <a:gridCol w="2036445"/>
              </a:tblGrid>
              <a:tr h="559435">
                <a:tc>
                  <a:txBody>
                    <a:bodyPr/>
                    <a:p>
                      <a:pPr algn="ctr">
                        <a:buNone/>
                      </a:pPr>
                      <a:r>
                        <a:rPr lang="zh-CN" altLang="en-US" sz="2400">
                          <a:latin typeface="微软雅黑" panose="020B0503020204020204" charset="-122"/>
                          <a:ea typeface="微软雅黑" panose="020B0503020204020204" charset="-122"/>
                        </a:rPr>
                        <a:t>方法</a:t>
                      </a:r>
                      <a:endParaRPr lang="zh-CN" altLang="en-US" sz="2400">
                        <a:latin typeface="微软雅黑" panose="020B0503020204020204" charset="-122"/>
                        <a:ea typeface="微软雅黑" panose="020B0503020204020204" charset="-122"/>
                      </a:endParaRPr>
                    </a:p>
                  </a:txBody>
                  <a:tcPr anchor="ctr" anchorCtr="0">
                    <a:solidFill>
                      <a:srgbClr val="264274"/>
                    </a:solidFill>
                  </a:tcPr>
                </a:tc>
                <a:tc>
                  <a:txBody>
                    <a:bodyPr/>
                    <a:p>
                      <a:pPr algn="ctr">
                        <a:buNone/>
                      </a:pPr>
                      <a:r>
                        <a:rPr lang="zh-CN" altLang="en-US" sz="2400">
                          <a:latin typeface="微软雅黑" panose="020B0503020204020204" charset="-122"/>
                          <a:ea typeface="微软雅黑" panose="020B0503020204020204" charset="-122"/>
                        </a:rPr>
                        <a:t>优势</a:t>
                      </a:r>
                      <a:endParaRPr lang="zh-CN" altLang="en-US" sz="2400">
                        <a:latin typeface="微软雅黑" panose="020B0503020204020204" charset="-122"/>
                        <a:ea typeface="微软雅黑" panose="020B0503020204020204" charset="-122"/>
                      </a:endParaRPr>
                    </a:p>
                  </a:txBody>
                  <a:tcPr anchor="ctr" anchorCtr="0">
                    <a:solidFill>
                      <a:srgbClr val="264274"/>
                    </a:solidFill>
                  </a:tcPr>
                </a:tc>
                <a:tc>
                  <a:txBody>
                    <a:bodyPr/>
                    <a:p>
                      <a:pPr algn="ctr">
                        <a:buNone/>
                      </a:pPr>
                      <a:r>
                        <a:rPr lang="zh-CN" altLang="en-US" sz="2400">
                          <a:latin typeface="微软雅黑" panose="020B0503020204020204" charset="-122"/>
                          <a:ea typeface="微软雅黑" panose="020B0503020204020204" charset="-122"/>
                        </a:rPr>
                        <a:t>劣势</a:t>
                      </a:r>
                      <a:endParaRPr lang="zh-CN" altLang="en-US" sz="2400">
                        <a:latin typeface="微软雅黑" panose="020B0503020204020204" charset="-122"/>
                        <a:ea typeface="微软雅黑" panose="020B0503020204020204" charset="-122"/>
                      </a:endParaRPr>
                    </a:p>
                  </a:txBody>
                  <a:tcPr anchor="ctr" anchorCtr="0">
                    <a:solidFill>
                      <a:srgbClr val="264274"/>
                    </a:solidFill>
                  </a:tcPr>
                </a:tc>
                <a:tc>
                  <a:txBody>
                    <a:bodyPr/>
                    <a:p>
                      <a:pPr algn="ctr">
                        <a:buNone/>
                      </a:pPr>
                      <a:r>
                        <a:rPr lang="zh-CN" altLang="en-US" sz="2400">
                          <a:latin typeface="微软雅黑" panose="020B0503020204020204" charset="-122"/>
                          <a:ea typeface="微软雅黑" panose="020B0503020204020204" charset="-122"/>
                        </a:rPr>
                        <a:t>总结</a:t>
                      </a:r>
                      <a:endParaRPr lang="zh-CN" altLang="en-US" sz="2400">
                        <a:latin typeface="微软雅黑" panose="020B0503020204020204" charset="-122"/>
                        <a:ea typeface="微软雅黑" panose="020B0503020204020204" charset="-122"/>
                      </a:endParaRPr>
                    </a:p>
                  </a:txBody>
                  <a:tcPr anchor="ctr" anchorCtr="0">
                    <a:solidFill>
                      <a:srgbClr val="264274"/>
                    </a:solidFill>
                  </a:tcPr>
                </a:tc>
              </a:tr>
              <a:tr h="1375410">
                <a:tc>
                  <a:txBody>
                    <a:bodyPr/>
                    <a:p>
                      <a:pPr algn="ctr">
                        <a:buNone/>
                      </a:pPr>
                      <a:r>
                        <a:rPr lang="zh-CN" altLang="en-US">
                          <a:latin typeface="微软雅黑" panose="020B0503020204020204" charset="-122"/>
                          <a:ea typeface="微软雅黑" panose="020B0503020204020204" charset="-122"/>
                        </a:rPr>
                        <a:t>改变生活方式</a:t>
                      </a:r>
                      <a:endParaRPr lang="zh-CN" altLang="en-US">
                        <a:latin typeface="微软雅黑" panose="020B0503020204020204" charset="-122"/>
                        <a:ea typeface="微软雅黑" panose="020B0503020204020204" charset="-122"/>
                      </a:endParaRPr>
                    </a:p>
                  </a:txBody>
                  <a:tcPr anchor="ctr" anchorCtr="0"/>
                </a:tc>
                <a:tc>
                  <a:txBody>
                    <a:bodyPr/>
                    <a:p>
                      <a:pPr algn="ctr">
                        <a:buNone/>
                      </a:pPr>
                      <a:r>
                        <a:rPr lang="zh-CN" altLang="en-US">
                          <a:latin typeface="微软雅黑" panose="020B0503020204020204" charset="-122"/>
                          <a:ea typeface="微软雅黑" panose="020B0503020204020204" charset="-122"/>
                        </a:rPr>
                        <a:t>经科学证实</a:t>
                      </a:r>
                      <a:r>
                        <a:rPr lang="zh-CN" altLang="en-US" b="1">
                          <a:solidFill>
                            <a:srgbClr val="FF0000"/>
                          </a:solidFill>
                          <a:latin typeface="微软雅黑" panose="020B0503020204020204" charset="-122"/>
                          <a:ea typeface="微软雅黑" panose="020B0503020204020204" charset="-122"/>
                        </a:rPr>
                        <a:t>最有效且可持续</a:t>
                      </a:r>
                      <a:endParaRPr lang="zh-CN" altLang="en-US" b="1">
                        <a:solidFill>
                          <a:srgbClr val="FF0000"/>
                        </a:solidFill>
                        <a:latin typeface="微软雅黑" panose="020B0503020204020204" charset="-122"/>
                        <a:ea typeface="微软雅黑" panose="020B0503020204020204" charset="-122"/>
                      </a:endParaRPr>
                    </a:p>
                    <a:p>
                      <a:pPr algn="ctr">
                        <a:buNone/>
                      </a:pPr>
                      <a:r>
                        <a:rPr lang="zh-CN" altLang="en-US" b="1">
                          <a:solidFill>
                            <a:srgbClr val="FF0000"/>
                          </a:solidFill>
                          <a:latin typeface="微软雅黑" panose="020B0503020204020204" charset="-122"/>
                          <a:ea typeface="微软雅黑" panose="020B0503020204020204" charset="-122"/>
                        </a:rPr>
                        <a:t>几乎无负面副作用</a:t>
                      </a:r>
                      <a:endParaRPr lang="zh-CN" altLang="en-US">
                        <a:latin typeface="微软雅黑" panose="020B0503020204020204" charset="-122"/>
                        <a:ea typeface="微软雅黑" panose="020B0503020204020204" charset="-122"/>
                      </a:endParaRPr>
                    </a:p>
                    <a:p>
                      <a:pPr algn="ctr">
                        <a:buNone/>
                      </a:pPr>
                      <a:r>
                        <a:rPr lang="zh-CN" altLang="en-US">
                          <a:latin typeface="微软雅黑" panose="020B0503020204020204" charset="-122"/>
                          <a:ea typeface="微软雅黑" panose="020B0503020204020204" charset="-122"/>
                        </a:rPr>
                        <a:t>经济实惠，几乎人人可行</a:t>
                      </a:r>
                      <a:endParaRPr lang="zh-CN" altLang="en-US">
                        <a:latin typeface="微软雅黑" panose="020B0503020204020204" charset="-122"/>
                        <a:ea typeface="微软雅黑" panose="020B0503020204020204" charset="-122"/>
                      </a:endParaRPr>
                    </a:p>
                  </a:txBody>
                  <a:tcPr anchor="ctr" anchorCtr="0"/>
                </a:tc>
                <a:tc>
                  <a:txBody>
                    <a:bodyPr/>
                    <a:p>
                      <a:pPr algn="ctr">
                        <a:buNone/>
                      </a:pPr>
                      <a:r>
                        <a:rPr lang="zh-CN" altLang="en-US" b="1">
                          <a:solidFill>
                            <a:srgbClr val="FF0000"/>
                          </a:solidFill>
                          <a:latin typeface="微软雅黑" panose="020B0503020204020204" charset="-122"/>
                          <a:ea typeface="微软雅黑" panose="020B0503020204020204" charset="-122"/>
                        </a:rPr>
                        <a:t>需要长期坚持，难以短期见效</a:t>
                      </a:r>
                      <a:endParaRPr lang="zh-CN" altLang="en-US">
                        <a:latin typeface="微软雅黑" panose="020B0503020204020204" charset="-122"/>
                        <a:ea typeface="微软雅黑" panose="020B0503020204020204" charset="-122"/>
                      </a:endParaRPr>
                    </a:p>
                    <a:p>
                      <a:pPr algn="ctr">
                        <a:buNone/>
                      </a:pPr>
                      <a:r>
                        <a:rPr lang="zh-CN" altLang="en-US">
                          <a:latin typeface="微软雅黑" panose="020B0503020204020204" charset="-122"/>
                          <a:ea typeface="微软雅黑" panose="020B0503020204020204" charset="-122"/>
                        </a:rPr>
                        <a:t>需要较强的自律性和意志力</a:t>
                      </a:r>
                      <a:endParaRPr lang="zh-CN" altLang="en-US">
                        <a:latin typeface="微软雅黑" panose="020B0503020204020204" charset="-122"/>
                        <a:ea typeface="微软雅黑" panose="020B0503020204020204" charset="-122"/>
                      </a:endParaRPr>
                    </a:p>
                    <a:p>
                      <a:pPr algn="ctr">
                        <a:buNone/>
                      </a:pPr>
                      <a:r>
                        <a:rPr lang="zh-CN" altLang="en-US" b="1">
                          <a:solidFill>
                            <a:srgbClr val="FF0000"/>
                          </a:solidFill>
                          <a:latin typeface="微软雅黑" panose="020B0503020204020204" charset="-122"/>
                          <a:ea typeface="微软雅黑" panose="020B0503020204020204" charset="-122"/>
                        </a:rPr>
                        <a:t>效果来得相对缓慢</a:t>
                      </a:r>
                      <a:endParaRPr lang="zh-CN" altLang="en-US" b="1">
                        <a:solidFill>
                          <a:srgbClr val="FF0000"/>
                        </a:solidFill>
                        <a:latin typeface="微软雅黑" panose="020B0503020204020204" charset="-122"/>
                        <a:ea typeface="微软雅黑" panose="020B0503020204020204" charset="-122"/>
                      </a:endParaRPr>
                    </a:p>
                    <a:p>
                      <a:pPr algn="ctr">
                        <a:buNone/>
                      </a:pPr>
                      <a:r>
                        <a:rPr lang="zh-CN" altLang="en-US">
                          <a:latin typeface="微软雅黑" panose="020B0503020204020204" charset="-122"/>
                          <a:ea typeface="微软雅黑" panose="020B0503020204020204" charset="-122"/>
                        </a:rPr>
                        <a:t>在严重衰老状态下可能效果有限</a:t>
                      </a:r>
                      <a:endParaRPr lang="zh-CN" altLang="en-US">
                        <a:latin typeface="微软雅黑" panose="020B0503020204020204" charset="-122"/>
                        <a:ea typeface="微软雅黑" panose="020B0503020204020204" charset="-122"/>
                      </a:endParaRPr>
                    </a:p>
                  </a:txBody>
                  <a:tcPr anchor="ctr" anchorCtr="0"/>
                </a:tc>
                <a:tc rowSpan="3">
                  <a:txBody>
                    <a:bodyPr/>
                    <a:p>
                      <a:pPr algn="ctr">
                        <a:buNone/>
                      </a:pPr>
                      <a:r>
                        <a:rPr lang="zh-CN" altLang="en-US">
                          <a:latin typeface="微软雅黑" panose="020B0503020204020204" charset="-122"/>
                          <a:ea typeface="微软雅黑" panose="020B0503020204020204" charset="-122"/>
                        </a:rPr>
                        <a:t>最有希望</a:t>
                      </a:r>
                      <a:endParaRPr lang="zh-CN" altLang="en-US">
                        <a:latin typeface="微软雅黑" panose="020B0503020204020204" charset="-122"/>
                        <a:ea typeface="微软雅黑" panose="020B0503020204020204" charset="-122"/>
                      </a:endParaRPr>
                    </a:p>
                    <a:p>
                      <a:pPr algn="ctr">
                        <a:buNone/>
                      </a:pPr>
                      <a:r>
                        <a:rPr lang="zh-CN" altLang="en-US">
                          <a:latin typeface="微软雅黑" panose="020B0503020204020204" charset="-122"/>
                          <a:ea typeface="微软雅黑" panose="020B0503020204020204" charset="-122"/>
                        </a:rPr>
                        <a:t>从</a:t>
                      </a:r>
                      <a:r>
                        <a:rPr lang="zh-CN" altLang="en-US" b="1">
                          <a:solidFill>
                            <a:srgbClr val="FF0000"/>
                          </a:solidFill>
                          <a:latin typeface="微软雅黑" panose="020B0503020204020204" charset="-122"/>
                          <a:ea typeface="微软雅黑" panose="020B0503020204020204" charset="-122"/>
                        </a:rPr>
                        <a:t>根本</a:t>
                      </a:r>
                      <a:r>
                        <a:rPr lang="zh-CN" altLang="en-US">
                          <a:latin typeface="微软雅黑" panose="020B0503020204020204" charset="-122"/>
                          <a:ea typeface="微软雅黑" panose="020B0503020204020204" charset="-122"/>
                        </a:rPr>
                        <a:t>上改善衰老问题的就是直接</a:t>
                      </a:r>
                      <a:endParaRPr lang="zh-CN" altLang="en-US">
                        <a:latin typeface="微软雅黑" panose="020B0503020204020204" charset="-122"/>
                        <a:ea typeface="微软雅黑" panose="020B0503020204020204" charset="-122"/>
                      </a:endParaRPr>
                    </a:p>
                    <a:p>
                      <a:pPr algn="ctr">
                        <a:buNone/>
                      </a:pPr>
                      <a:r>
                        <a:rPr lang="zh-CN" altLang="en-US">
                          <a:latin typeface="微软雅黑" panose="020B0503020204020204" charset="-122"/>
                          <a:ea typeface="微软雅黑" panose="020B0503020204020204" charset="-122"/>
                        </a:rPr>
                        <a:t>补充</a:t>
                      </a:r>
                      <a:r>
                        <a:rPr lang="zh-CN" altLang="en-US" b="1">
                          <a:solidFill>
                            <a:srgbClr val="FF0000"/>
                          </a:solidFill>
                          <a:latin typeface="微软雅黑" panose="020B0503020204020204" charset="-122"/>
                          <a:ea typeface="微软雅黑" panose="020B0503020204020204" charset="-122"/>
                        </a:rPr>
                        <a:t>干细胞数量</a:t>
                      </a:r>
                      <a:r>
                        <a:rPr lang="zh-CN" altLang="en-US">
                          <a:latin typeface="微软雅黑" panose="020B0503020204020204" charset="-122"/>
                          <a:ea typeface="微软雅黑" panose="020B0503020204020204" charset="-122"/>
                        </a:rPr>
                        <a:t>，达到</a:t>
                      </a:r>
                      <a:r>
                        <a:rPr lang="zh-CN" altLang="en-US" b="1">
                          <a:solidFill>
                            <a:srgbClr val="FF0000"/>
                          </a:solidFill>
                          <a:latin typeface="微软雅黑" panose="020B0503020204020204" charset="-122"/>
                          <a:ea typeface="微软雅黑" panose="020B0503020204020204" charset="-122"/>
                        </a:rPr>
                        <a:t>抗衰老和疾病预防</a:t>
                      </a:r>
                      <a:r>
                        <a:rPr lang="zh-CN" altLang="en-US">
                          <a:latin typeface="微软雅黑" panose="020B0503020204020204" charset="-122"/>
                          <a:ea typeface="微软雅黑" panose="020B0503020204020204" charset="-122"/>
                        </a:rPr>
                        <a:t>的</a:t>
                      </a:r>
                      <a:r>
                        <a:rPr lang="zh-CN" altLang="en-US">
                          <a:latin typeface="微软雅黑" panose="020B0503020204020204" charset="-122"/>
                          <a:ea typeface="微软雅黑" panose="020B0503020204020204" charset="-122"/>
                        </a:rPr>
                        <a:t>效果！</a:t>
                      </a:r>
                      <a:endParaRPr lang="zh-CN" altLang="en-US">
                        <a:latin typeface="微软雅黑" panose="020B0503020204020204" charset="-122"/>
                        <a:ea typeface="微软雅黑" panose="020B0503020204020204" charset="-122"/>
                      </a:endParaRPr>
                    </a:p>
                  </a:txBody>
                  <a:tcPr anchor="ctr" anchorCtr="0"/>
                </a:tc>
              </a:tr>
              <a:tr h="1376680">
                <a:tc>
                  <a:txBody>
                    <a:bodyPr/>
                    <a:p>
                      <a:pPr algn="ctr">
                        <a:buNone/>
                      </a:pPr>
                      <a:r>
                        <a:rPr lang="zh-CN" altLang="en-US">
                          <a:latin typeface="微软雅黑" panose="020B0503020204020204" charset="-122"/>
                          <a:ea typeface="微软雅黑" panose="020B0503020204020204" charset="-122"/>
                        </a:rPr>
                        <a:t>保健品</a:t>
                      </a:r>
                      <a:endParaRPr lang="zh-CN" altLang="en-US">
                        <a:latin typeface="微软雅黑" panose="020B0503020204020204" charset="-122"/>
                        <a:ea typeface="微软雅黑" panose="020B0503020204020204" charset="-122"/>
                      </a:endParaRPr>
                    </a:p>
                  </a:txBody>
                  <a:tcPr anchor="ctr" anchorCtr="0"/>
                </a:tc>
                <a:tc>
                  <a:txBody>
                    <a:bodyPr/>
                    <a:p>
                      <a:pPr algn="ctr">
                        <a:buNone/>
                      </a:pPr>
                      <a:r>
                        <a:rPr lang="zh-CN" altLang="en-US" b="1">
                          <a:solidFill>
                            <a:srgbClr val="FF0000"/>
                          </a:solidFill>
                          <a:latin typeface="微软雅黑" panose="020B0503020204020204" charset="-122"/>
                          <a:ea typeface="微软雅黑" panose="020B0503020204020204" charset="-122"/>
                        </a:rPr>
                        <a:t>使用便捷，容易坚持</a:t>
                      </a:r>
                      <a:endParaRPr lang="zh-CN" altLang="en-US">
                        <a:latin typeface="微软雅黑" panose="020B0503020204020204" charset="-122"/>
                        <a:ea typeface="微软雅黑" panose="020B0503020204020204" charset="-122"/>
                      </a:endParaRPr>
                    </a:p>
                    <a:p>
                      <a:pPr algn="ctr">
                        <a:buNone/>
                      </a:pPr>
                      <a:r>
                        <a:rPr lang="zh-CN" altLang="en-US">
                          <a:latin typeface="微软雅黑" panose="020B0503020204020204" charset="-122"/>
                          <a:ea typeface="微软雅黑" panose="020B0503020204020204" charset="-122"/>
                        </a:rPr>
                        <a:t>可针对个体特定需求定制</a:t>
                      </a:r>
                      <a:endParaRPr lang="zh-CN" altLang="en-US">
                        <a:latin typeface="微软雅黑" panose="020B0503020204020204" charset="-122"/>
                        <a:ea typeface="微软雅黑" panose="020B0503020204020204" charset="-122"/>
                      </a:endParaRPr>
                    </a:p>
                  </a:txBody>
                  <a:tcPr anchor="ctr" anchorCtr="0"/>
                </a:tc>
                <a:tc>
                  <a:txBody>
                    <a:bodyPr/>
                    <a:p>
                      <a:pPr algn="ctr">
                        <a:buNone/>
                      </a:pPr>
                      <a:r>
                        <a:rPr lang="zh-CN" altLang="en-US" b="1">
                          <a:solidFill>
                            <a:srgbClr val="FF0000"/>
                          </a:solidFill>
                          <a:latin typeface="微软雅黑" panose="020B0503020204020204" charset="-122"/>
                          <a:ea typeface="微软雅黑" panose="020B0503020204020204" charset="-122"/>
                        </a:rPr>
                        <a:t>科学证据强度普遍不足</a:t>
                      </a:r>
                      <a:endParaRPr lang="zh-CN" altLang="en-US">
                        <a:latin typeface="微软雅黑" panose="020B0503020204020204" charset="-122"/>
                        <a:ea typeface="微软雅黑" panose="020B0503020204020204" charset="-122"/>
                      </a:endParaRPr>
                    </a:p>
                    <a:p>
                      <a:pPr algn="ctr">
                        <a:buNone/>
                      </a:pPr>
                      <a:r>
                        <a:rPr lang="zh-CN" altLang="en-US">
                          <a:latin typeface="微软雅黑" panose="020B0503020204020204" charset="-122"/>
                          <a:ea typeface="微软雅黑" panose="020B0503020204020204" charset="-122"/>
                        </a:rPr>
                        <a:t>效果因人而异，难以预测</a:t>
                      </a:r>
                      <a:endParaRPr lang="zh-CN" altLang="en-US">
                        <a:latin typeface="微软雅黑" panose="020B0503020204020204" charset="-122"/>
                        <a:ea typeface="微软雅黑" panose="020B0503020204020204" charset="-122"/>
                      </a:endParaRPr>
                    </a:p>
                    <a:p>
                      <a:pPr algn="ctr">
                        <a:buNone/>
                      </a:pPr>
                      <a:r>
                        <a:rPr lang="zh-CN" altLang="en-US">
                          <a:latin typeface="微软雅黑" panose="020B0503020204020204" charset="-122"/>
                          <a:ea typeface="微软雅黑" panose="020B0503020204020204" charset="-122"/>
                        </a:rPr>
                        <a:t>市场</a:t>
                      </a:r>
                      <a:r>
                        <a:rPr lang="zh-CN" altLang="en-US" b="1">
                          <a:solidFill>
                            <a:srgbClr val="FF0000"/>
                          </a:solidFill>
                          <a:latin typeface="微软雅黑" panose="020B0503020204020204" charset="-122"/>
                          <a:ea typeface="微软雅黑" panose="020B0503020204020204" charset="-122"/>
                        </a:rPr>
                        <a:t>鱼龙混杂</a:t>
                      </a:r>
                      <a:r>
                        <a:rPr lang="zh-CN" altLang="en-US">
                          <a:latin typeface="微软雅黑" panose="020B0503020204020204" charset="-122"/>
                          <a:ea typeface="微软雅黑" panose="020B0503020204020204" charset="-122"/>
                        </a:rPr>
                        <a:t>，产品质量参差不齐过度依赖</a:t>
                      </a:r>
                      <a:endParaRPr lang="zh-CN" altLang="en-US">
                        <a:latin typeface="微软雅黑" panose="020B0503020204020204" charset="-122"/>
                        <a:ea typeface="微软雅黑" panose="020B0503020204020204" charset="-122"/>
                      </a:endParaRPr>
                    </a:p>
                  </a:txBody>
                  <a:tcPr anchor="ctr" anchorCtr="0"/>
                </a:tc>
                <a:tc vMerge="1">
                  <a:tcPr anchor="ctr" anchorCtr="0"/>
                </a:tc>
              </a:tr>
              <a:tr h="1376045">
                <a:tc>
                  <a:txBody>
                    <a:bodyPr/>
                    <a:p>
                      <a:pPr algn="ctr">
                        <a:buNone/>
                      </a:pPr>
                      <a:r>
                        <a:rPr lang="zh-CN" altLang="en-US">
                          <a:latin typeface="微软雅黑" panose="020B0503020204020204" charset="-122"/>
                          <a:ea typeface="微软雅黑" panose="020B0503020204020204" charset="-122"/>
                        </a:rPr>
                        <a:t>再生医疗</a:t>
                      </a:r>
                      <a:endParaRPr lang="zh-CN" altLang="en-US">
                        <a:latin typeface="微软雅黑" panose="020B0503020204020204" charset="-122"/>
                        <a:ea typeface="微软雅黑" panose="020B0503020204020204" charset="-122"/>
                      </a:endParaRPr>
                    </a:p>
                  </a:txBody>
                  <a:tcPr anchor="ctr" anchorCtr="0"/>
                </a:tc>
                <a:tc>
                  <a:txBody>
                    <a:bodyPr/>
                    <a:p>
                      <a:pPr algn="ctr">
                        <a:buNone/>
                      </a:pPr>
                      <a:r>
                        <a:rPr lang="zh-CN" altLang="en-US" b="1">
                          <a:solidFill>
                            <a:srgbClr val="FF0000"/>
                          </a:solidFill>
                          <a:latin typeface="微软雅黑" panose="020B0503020204020204" charset="-122"/>
                          <a:ea typeface="微软雅黑" panose="020B0503020204020204" charset="-122"/>
                        </a:rPr>
                        <a:t>潜在效果最为显著和直接</a:t>
                      </a:r>
                      <a:endParaRPr lang="zh-CN" altLang="en-US">
                        <a:latin typeface="微软雅黑" panose="020B0503020204020204" charset="-122"/>
                        <a:ea typeface="微软雅黑" panose="020B0503020204020204" charset="-122"/>
                        <a:cs typeface="微软雅黑" panose="020B0503020204020204" charset="-122"/>
                      </a:endParaRPr>
                    </a:p>
                    <a:p>
                      <a:pPr algn="ctr">
                        <a:buNone/>
                      </a:pPr>
                      <a:r>
                        <a:rPr lang="zh-CN" altLang="en-US">
                          <a:latin typeface="微软雅黑" panose="020B0503020204020204" charset="-122"/>
                          <a:ea typeface="微软雅黑" panose="020B0503020204020204" charset="-122"/>
                          <a:cs typeface="微软雅黑" panose="020B0503020204020204" charset="-122"/>
                        </a:rPr>
                        <a:t>可能实现部分组织和功能</a:t>
                      </a:r>
                      <a:endParaRPr lang="zh-CN" altLang="en-US">
                        <a:latin typeface="微软雅黑" panose="020B0503020204020204" charset="-122"/>
                        <a:ea typeface="微软雅黑" panose="020B0503020204020204" charset="-122"/>
                        <a:cs typeface="微软雅黑" panose="020B0503020204020204" charset="-122"/>
                      </a:endParaRPr>
                    </a:p>
                    <a:p>
                      <a:pPr algn="ctr">
                        <a:buNone/>
                      </a:pPr>
                      <a:r>
                        <a:rPr lang="zh-CN" altLang="en-US" b="1">
                          <a:solidFill>
                            <a:srgbClr val="FF0000"/>
                          </a:solidFill>
                          <a:latin typeface="微软雅黑" panose="020B0503020204020204" charset="-122"/>
                          <a:ea typeface="微软雅黑" panose="020B0503020204020204" charset="-122"/>
                        </a:rPr>
                        <a:t>"恢复年轻态“</a:t>
                      </a:r>
                      <a:endParaRPr lang="zh-CN" altLang="en-US" b="1">
                        <a:solidFill>
                          <a:srgbClr val="FF0000"/>
                        </a:solidFill>
                        <a:latin typeface="微软雅黑" panose="020B0503020204020204" charset="-122"/>
                        <a:ea typeface="微软雅黑" panose="020B0503020204020204" charset="-122"/>
                      </a:endParaRPr>
                    </a:p>
                    <a:p>
                      <a:pPr algn="ctr">
                        <a:buNone/>
                      </a:pPr>
                      <a:r>
                        <a:rPr lang="zh-CN" altLang="en-US">
                          <a:latin typeface="微软雅黑" panose="020B0503020204020204" charset="-122"/>
                          <a:ea typeface="微软雅黑" panose="020B0503020204020204" charset="-122"/>
                          <a:cs typeface="微软雅黑" panose="020B0503020204020204" charset="-122"/>
                        </a:rPr>
                        <a:t>针对性强，可解决特定衰老问题</a:t>
                      </a:r>
                      <a:endParaRPr lang="zh-CN" altLang="en-US">
                        <a:latin typeface="微软雅黑" panose="020B0503020204020204" charset="-122"/>
                        <a:ea typeface="微软雅黑" panose="020B0503020204020204" charset="-122"/>
                        <a:cs typeface="微软雅黑" panose="020B0503020204020204" charset="-122"/>
                      </a:endParaRPr>
                    </a:p>
                  </a:txBody>
                  <a:tcPr anchor="ctr" anchorCtr="0"/>
                </a:tc>
                <a:tc>
                  <a:txBody>
                    <a:bodyPr/>
                    <a:p>
                      <a:pPr algn="ctr">
                        <a:buNone/>
                      </a:pPr>
                      <a:r>
                        <a:rPr lang="zh-CN" altLang="en-US">
                          <a:latin typeface="微软雅黑" panose="020B0503020204020204" charset="-122"/>
                          <a:ea typeface="微软雅黑" panose="020B0503020204020204" charset="-122"/>
                        </a:rPr>
                        <a:t>市场</a:t>
                      </a:r>
                      <a:r>
                        <a:rPr lang="zh-CN" altLang="en-US" b="1">
                          <a:solidFill>
                            <a:srgbClr val="FF0000"/>
                          </a:solidFill>
                          <a:latin typeface="微软雅黑" panose="020B0503020204020204" charset="-122"/>
                          <a:ea typeface="微软雅黑" panose="020B0503020204020204" charset="-122"/>
                        </a:rPr>
                        <a:t>鱼龙混杂</a:t>
                      </a:r>
                      <a:r>
                        <a:rPr lang="zh-CN" altLang="en-US">
                          <a:latin typeface="微软雅黑" panose="020B0503020204020204" charset="-122"/>
                          <a:ea typeface="微软雅黑" panose="020B0503020204020204" charset="-122"/>
                        </a:rPr>
                        <a:t>，产品质量</a:t>
                      </a:r>
                      <a:r>
                        <a:rPr lang="zh-CN" altLang="en-US" b="1">
                          <a:solidFill>
                            <a:srgbClr val="FF0000"/>
                          </a:solidFill>
                          <a:latin typeface="微软雅黑" panose="020B0503020204020204" charset="-122"/>
                          <a:ea typeface="微软雅黑" panose="020B0503020204020204" charset="-122"/>
                        </a:rPr>
                        <a:t>参差不齐</a:t>
                      </a:r>
                      <a:endParaRPr lang="zh-CN" altLang="en-US">
                        <a:latin typeface="微软雅黑" panose="020B0503020204020204" charset="-122"/>
                        <a:ea typeface="微软雅黑" panose="020B0503020204020204" charset="-122"/>
                      </a:endParaRPr>
                    </a:p>
                    <a:p>
                      <a:pPr algn="ctr">
                        <a:buNone/>
                      </a:pPr>
                      <a:r>
                        <a:rPr lang="zh-CN" altLang="en-US">
                          <a:latin typeface="微软雅黑" panose="020B0503020204020204" charset="-122"/>
                          <a:ea typeface="微软雅黑" panose="020B0503020204020204" charset="-122"/>
                        </a:rPr>
                        <a:t>多数技术仍处于</a:t>
                      </a:r>
                      <a:r>
                        <a:rPr lang="zh-CN" altLang="en-US" b="1">
                          <a:solidFill>
                            <a:srgbClr val="FF0000"/>
                          </a:solidFill>
                          <a:latin typeface="微软雅黑" panose="020B0503020204020204" charset="-122"/>
                          <a:ea typeface="微软雅黑" panose="020B0503020204020204" charset="-122"/>
                        </a:rPr>
                        <a:t>实验阶段</a:t>
                      </a:r>
                      <a:r>
                        <a:rPr lang="zh-CN" altLang="en-US">
                          <a:latin typeface="微软雅黑" panose="020B0503020204020204" charset="-122"/>
                          <a:ea typeface="微软雅黑" panose="020B0503020204020204" charset="-122"/>
                        </a:rPr>
                        <a:t>，临床证据有限</a:t>
                      </a:r>
                      <a:endParaRPr lang="zh-CN" altLang="en-US">
                        <a:latin typeface="微软雅黑" panose="020B0503020204020204" charset="-122"/>
                        <a:ea typeface="微软雅黑" panose="020B0503020204020204" charset="-122"/>
                      </a:endParaRPr>
                    </a:p>
                    <a:p>
                      <a:pPr algn="ctr">
                        <a:buNone/>
                      </a:pPr>
                      <a:r>
                        <a:rPr lang="zh-CN" altLang="en-US">
                          <a:latin typeface="微软雅黑" panose="020B0503020204020204" charset="-122"/>
                          <a:ea typeface="微软雅黑" panose="020B0503020204020204" charset="-122"/>
                        </a:rPr>
                        <a:t>可能产生</a:t>
                      </a:r>
                      <a:r>
                        <a:rPr lang="zh-CN" altLang="en-US" b="1">
                          <a:solidFill>
                            <a:srgbClr val="FF0000"/>
                          </a:solidFill>
                          <a:latin typeface="微软雅黑" panose="020B0503020204020204" charset="-122"/>
                          <a:ea typeface="微软雅黑" panose="020B0503020204020204" charset="-122"/>
                        </a:rPr>
                        <a:t>排斥反应！</a:t>
                      </a:r>
                      <a:endParaRPr lang="zh-CN" altLang="en-US" b="1">
                        <a:solidFill>
                          <a:srgbClr val="FF0000"/>
                        </a:solidFill>
                        <a:latin typeface="微软雅黑" panose="020B0503020204020204" charset="-122"/>
                        <a:ea typeface="微软雅黑" panose="020B0503020204020204" charset="-122"/>
                      </a:endParaRPr>
                    </a:p>
                  </a:txBody>
                  <a:tcPr anchor="ctr" anchorCtr="0"/>
                </a:tc>
                <a:tc vMerge="1">
                  <a:tcPr anchor="ctr" anchorCtr="0"/>
                </a:tc>
              </a:tr>
            </a:tbl>
          </a:graphicData>
        </a:graphic>
      </p:graphicFrame>
    </p:spTree>
    <p:custDataLst>
      <p:tags r:id="rId3"/>
    </p:custData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alphaModFix amt="75000"/>
          </a:blip>
          <a:stretch>
            <a:fillRect l="-1000"/>
          </a:stretch>
        </a:blipFill>
        <a:effectLst/>
      </p:bgPr>
    </p:bg>
    <p:spTree>
      <p:nvGrpSpPr>
        <p:cNvPr id="1" name=""/>
        <p:cNvGrpSpPr/>
        <p:nvPr/>
      </p:nvGrpSpPr>
      <p:grpSpPr>
        <a:xfrm>
          <a:off x="0" y="0"/>
          <a:ext cx="0" cy="0"/>
          <a:chOff x="0" y="0"/>
          <a:chExt cx="0" cy="0"/>
        </a:xfrm>
      </p:grpSpPr>
      <p:graphicFrame>
        <p:nvGraphicFramePr>
          <p:cNvPr id="108" name="table 108"/>
          <p:cNvGraphicFramePr>
            <a:graphicFrameLocks noGrp="1"/>
          </p:cNvGraphicFramePr>
          <p:nvPr>
            <p:custDataLst>
              <p:tags r:id="rId2"/>
            </p:custDataLst>
          </p:nvPr>
        </p:nvGraphicFramePr>
        <p:xfrm>
          <a:off x="158750" y="1659255"/>
          <a:ext cx="11845290" cy="5078095"/>
        </p:xfrm>
        <a:graphic>
          <a:graphicData uri="http://schemas.openxmlformats.org/drawingml/2006/table">
            <a:tbl>
              <a:tblPr/>
              <a:tblGrid>
                <a:gridCol w="714375"/>
                <a:gridCol w="1143000"/>
                <a:gridCol w="2946400"/>
                <a:gridCol w="3162300"/>
                <a:gridCol w="3879215"/>
              </a:tblGrid>
              <a:tr h="415290">
                <a:tc>
                  <a:txBody>
                    <a:bodyPr/>
                    <a:lstStyle/>
                    <a:p>
                      <a:pPr algn="l" rtl="0" eaLnBrk="0">
                        <a:lnSpc>
                          <a:spcPct val="119000"/>
                        </a:lnSpc>
                      </a:pPr>
                      <a:endParaRPr sz="500" dirty="0">
                        <a:latin typeface="Arial" panose="020B0604020202020204"/>
                        <a:ea typeface="Arial" panose="020B0604020202020204"/>
                        <a:cs typeface="Arial" panose="020B0604020202020204"/>
                      </a:endParaRPr>
                    </a:p>
                    <a:p>
                      <a:pPr marL="221615" algn="l" rtl="0" eaLnBrk="0">
                        <a:lnSpc>
                          <a:spcPct val="98000"/>
                        </a:lnSpc>
                        <a:spcBef>
                          <a:spcPts val="5"/>
                        </a:spcBef>
                      </a:pPr>
                      <a:r>
                        <a:rPr sz="1600" b="1" kern="0" spc="5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国家</a:t>
                      </a:r>
                      <a:endParaRPr sz="16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64274"/>
                    </a:solidFill>
                  </a:tcPr>
                </a:tc>
                <a:tc>
                  <a:txBody>
                    <a:bodyPr/>
                    <a:lstStyle/>
                    <a:p>
                      <a:pPr algn="l" rtl="0" eaLnBrk="0">
                        <a:lnSpc>
                          <a:spcPct val="119000"/>
                        </a:lnSpc>
                      </a:pPr>
                      <a:endParaRPr sz="500" dirty="0">
                        <a:latin typeface="Arial" panose="020B0604020202020204"/>
                        <a:ea typeface="Arial" panose="020B0604020202020204"/>
                        <a:cs typeface="Arial" panose="020B0604020202020204"/>
                      </a:endParaRPr>
                    </a:p>
                    <a:p>
                      <a:pPr marL="154940" algn="l" rtl="0" eaLnBrk="0">
                        <a:lnSpc>
                          <a:spcPct val="98000"/>
                        </a:lnSpc>
                        <a:spcBef>
                          <a:spcPts val="5"/>
                        </a:spcBef>
                      </a:pPr>
                      <a:r>
                        <a:rPr sz="1600" b="1" kern="0" spc="6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起始时间</a:t>
                      </a:r>
                      <a:endParaRPr sz="16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64274"/>
                    </a:solidFill>
                  </a:tcPr>
                </a:tc>
                <a:tc>
                  <a:txBody>
                    <a:bodyPr/>
                    <a:lstStyle/>
                    <a:p>
                      <a:pPr algn="l" rtl="0" eaLnBrk="0">
                        <a:lnSpc>
                          <a:spcPct val="101000"/>
                        </a:lnSpc>
                      </a:pPr>
                      <a:endParaRPr sz="600" dirty="0">
                        <a:latin typeface="Arial" panose="020B0604020202020204"/>
                        <a:ea typeface="Arial" panose="020B0604020202020204"/>
                        <a:cs typeface="Arial" panose="020B0604020202020204"/>
                      </a:endParaRPr>
                    </a:p>
                    <a:p>
                      <a:pPr marL="1050290" algn="l" rtl="0" eaLnBrk="0">
                        <a:lnSpc>
                          <a:spcPct val="98000"/>
                        </a:lnSpc>
                        <a:spcBef>
                          <a:spcPts val="5"/>
                        </a:spcBef>
                      </a:pPr>
                      <a:r>
                        <a:rPr sz="1600" b="1" kern="0" spc="6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主研方向</a:t>
                      </a:r>
                      <a:endParaRPr sz="16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64274"/>
                    </a:solidFill>
                  </a:tcPr>
                </a:tc>
                <a:tc>
                  <a:txBody>
                    <a:bodyPr/>
                    <a:lstStyle/>
                    <a:p>
                      <a:pPr algn="l" rtl="0" eaLnBrk="0">
                        <a:lnSpc>
                          <a:spcPct val="100000"/>
                        </a:lnSpc>
                      </a:pPr>
                      <a:endParaRPr sz="600" dirty="0">
                        <a:latin typeface="Arial" panose="020B0604020202020204"/>
                        <a:ea typeface="Arial" panose="020B0604020202020204"/>
                        <a:cs typeface="Arial" panose="020B0604020202020204"/>
                      </a:endParaRPr>
                    </a:p>
                    <a:p>
                      <a:pPr marL="1164590" algn="l" rtl="0" eaLnBrk="0">
                        <a:lnSpc>
                          <a:spcPct val="97000"/>
                        </a:lnSpc>
                        <a:spcBef>
                          <a:spcPts val="5"/>
                        </a:spcBef>
                      </a:pPr>
                      <a:r>
                        <a:rPr sz="1600" b="1" kern="0" spc="4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发展现状</a:t>
                      </a:r>
                      <a:endParaRPr sz="16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64274"/>
                    </a:solidFill>
                  </a:tcPr>
                </a:tc>
                <a:tc>
                  <a:txBody>
                    <a:bodyPr/>
                    <a:lstStyle/>
                    <a:p>
                      <a:pPr algn="l" rtl="0" eaLnBrk="0">
                        <a:lnSpc>
                          <a:spcPct val="100000"/>
                        </a:lnSpc>
                      </a:pPr>
                      <a:endParaRPr sz="600" dirty="0">
                        <a:latin typeface="Arial" panose="020B0604020202020204"/>
                        <a:ea typeface="Arial" panose="020B0604020202020204"/>
                        <a:cs typeface="Arial" panose="020B0604020202020204"/>
                      </a:endParaRPr>
                    </a:p>
                    <a:p>
                      <a:pPr marL="1520190" algn="l" rtl="0" eaLnBrk="0">
                        <a:lnSpc>
                          <a:spcPct val="97000"/>
                        </a:lnSpc>
                        <a:spcBef>
                          <a:spcPts val="5"/>
                        </a:spcBef>
                      </a:pPr>
                      <a:r>
                        <a:rPr sz="1600" b="1" kern="0" spc="6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未来方向</a:t>
                      </a:r>
                      <a:endParaRPr sz="16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64274"/>
                    </a:solidFill>
                  </a:tcPr>
                </a:tc>
              </a:tr>
              <a:tr h="1871345">
                <a:tc>
                  <a:txBody>
                    <a:bodyPr/>
                    <a:p>
                      <a:pPr algn="l" rtl="0" eaLnBrk="0">
                        <a:lnSpc>
                          <a:spcPct val="103000"/>
                        </a:lnSpc>
                      </a:pPr>
                      <a:endParaRPr sz="600" dirty="0">
                        <a:latin typeface="Arial" panose="020B0604020202020204"/>
                        <a:ea typeface="Arial" panose="020B0604020202020204"/>
                        <a:cs typeface="Arial" panose="020B0604020202020204"/>
                      </a:endParaRPr>
                    </a:p>
                    <a:p>
                      <a:pPr marL="221615" algn="l" rtl="0" eaLnBrk="0">
                        <a:lnSpc>
                          <a:spcPct val="98000"/>
                        </a:lnSpc>
                        <a:spcBef>
                          <a:spcPts val="5"/>
                        </a:spcBef>
                      </a:pPr>
                      <a:r>
                        <a:rPr sz="1600" b="1" kern="0" spc="9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中国</a:t>
                      </a:r>
                      <a:endParaRPr sz="16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p>
                      <a:pPr algn="l" rtl="0" eaLnBrk="0">
                        <a:lnSpc>
                          <a:spcPct val="109000"/>
                        </a:lnSpc>
                      </a:pPr>
                      <a:endParaRPr sz="900" dirty="0">
                        <a:latin typeface="Arial" panose="020B0604020202020204"/>
                        <a:ea typeface="Arial" panose="020B0604020202020204"/>
                        <a:cs typeface="Arial" panose="020B0604020202020204"/>
                      </a:endParaRPr>
                    </a:p>
                    <a:p>
                      <a:pPr marL="254000" algn="l" rtl="0" eaLnBrk="0">
                        <a:lnSpc>
                          <a:spcPct val="97000"/>
                        </a:lnSpc>
                        <a:spcBef>
                          <a:spcPts val="0"/>
                        </a:spcBef>
                      </a:pPr>
                      <a:r>
                        <a:rPr sz="1600" kern="0" spc="4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2015年</a:t>
                      </a:r>
                      <a:endParaRPr sz="16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p>
                      <a:pPr algn="l" rtl="0" eaLnBrk="0">
                        <a:lnSpc>
                          <a:spcPct val="108000"/>
                        </a:lnSpc>
                      </a:pPr>
                      <a:endParaRPr sz="900" dirty="0">
                        <a:latin typeface="Arial" panose="020B0604020202020204"/>
                        <a:ea typeface="Arial" panose="020B0604020202020204"/>
                        <a:cs typeface="Arial" panose="020B0604020202020204"/>
                      </a:endParaRPr>
                    </a:p>
                    <a:p>
                      <a:pPr marL="81915" algn="l" rtl="0" eaLnBrk="0">
                        <a:lnSpc>
                          <a:spcPct val="98000"/>
                        </a:lnSpc>
                        <a:spcBef>
                          <a:spcPts val="5"/>
                        </a:spcBef>
                      </a:pPr>
                      <a:r>
                        <a:rPr sz="1600" kern="0" spc="6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★细胞药物</a:t>
                      </a:r>
                      <a:endParaRPr sz="1600" dirty="0">
                        <a:latin typeface="宋体" panose="02010600030101010101" pitchFamily="2" charset="-122"/>
                        <a:ea typeface="宋体" panose="02010600030101010101" pitchFamily="2" charset="-122"/>
                        <a:cs typeface="宋体" panose="02010600030101010101" pitchFamily="2" charset="-122"/>
                      </a:endParaRPr>
                    </a:p>
                    <a:p>
                      <a:pPr algn="l" rtl="0" eaLnBrk="0">
                        <a:lnSpc>
                          <a:spcPct val="106000"/>
                        </a:lnSpc>
                      </a:pPr>
                      <a:endParaRPr sz="600" dirty="0">
                        <a:latin typeface="Arial" panose="020B0604020202020204"/>
                        <a:ea typeface="Arial" panose="020B0604020202020204"/>
                        <a:cs typeface="Arial" panose="020B0604020202020204"/>
                      </a:endParaRPr>
                    </a:p>
                    <a:p>
                      <a:pPr marL="81915" algn="l" rtl="0" eaLnBrk="0">
                        <a:lnSpc>
                          <a:spcPct val="97000"/>
                        </a:lnSpc>
                      </a:pPr>
                      <a:r>
                        <a:rPr sz="16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★主研</a:t>
                      </a:r>
                      <a:r>
                        <a:rPr sz="1600" b="1" kern="0" spc="50" dirty="0">
                          <a:solidFill>
                            <a:srgbClr val="F50008">
                              <a:alpha val="100000"/>
                            </a:srgbClr>
                          </a:solidFill>
                          <a:latin typeface="思源黑体 Medium" panose="020B0600000000000000" charset="-122"/>
                          <a:ea typeface="思源黑体 Medium" panose="020B0600000000000000" charset="-122"/>
                          <a:cs typeface="宋体" panose="02010600030101010101" pitchFamily="2" charset="-122"/>
                        </a:rPr>
                        <a:t>脐带</a:t>
                      </a:r>
                      <a:r>
                        <a:rPr lang="zh-CN" sz="1600" b="1" kern="0" spc="50" dirty="0">
                          <a:solidFill>
                            <a:srgbClr val="F50008">
                              <a:alpha val="100000"/>
                            </a:srgbClr>
                          </a:solidFill>
                          <a:latin typeface="思源黑体 Medium" panose="020B0600000000000000" charset="-122"/>
                          <a:ea typeface="思源黑体 Medium" panose="020B0600000000000000" charset="-122"/>
                          <a:cs typeface="宋体" panose="02010600030101010101" pitchFamily="2" charset="-122"/>
                        </a:rPr>
                        <a:t>、脐带血</a:t>
                      </a:r>
                      <a:endParaRPr lang="zh-CN" sz="1600" b="1" kern="0" spc="50" dirty="0">
                        <a:solidFill>
                          <a:srgbClr val="F50008">
                            <a:alpha val="100000"/>
                          </a:srgbClr>
                        </a:solidFill>
                        <a:latin typeface="思源黑体 Medium" panose="020B0600000000000000" charset="-122"/>
                        <a:ea typeface="思源黑体 Medium" panose="020B0600000000000000" charset="-122"/>
                        <a:cs typeface="宋体" panose="02010600030101010101" pitchFamily="2" charset="-122"/>
                      </a:endParaRPr>
                    </a:p>
                    <a:p>
                      <a:pPr marL="81915" algn="l" rtl="0" eaLnBrk="0">
                        <a:lnSpc>
                          <a:spcPct val="97000"/>
                        </a:lnSpc>
                      </a:pPr>
                      <a:r>
                        <a:rPr lang="en-US" sz="16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16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间充质干细胞</a:t>
                      </a:r>
                      <a:endParaRPr sz="16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p>
                      <a:pPr algn="l" rtl="0" eaLnBrk="0">
                        <a:lnSpc>
                          <a:spcPct val="100000"/>
                        </a:lnSpc>
                      </a:pPr>
                      <a:endParaRPr sz="1000" dirty="0">
                        <a:latin typeface="Arial" panose="020B0604020202020204"/>
                        <a:ea typeface="Arial" panose="020B0604020202020204"/>
                        <a:cs typeface="Arial" panose="020B0604020202020204"/>
                      </a:endParaRPr>
                    </a:p>
                    <a:p>
                      <a:pPr marL="107315" algn="l" rtl="0" eaLnBrk="0">
                        <a:lnSpc>
                          <a:spcPct val="122000"/>
                        </a:lnSpc>
                        <a:spcBef>
                          <a:spcPts val="5"/>
                        </a:spcBef>
                      </a:pPr>
                      <a:r>
                        <a:rPr sz="1600" b="1" kern="0" spc="50" dirty="0">
                          <a:solidFill>
                            <a:srgbClr val="F50000">
                              <a:alpha val="100000"/>
                            </a:srgbClr>
                          </a:solidFill>
                          <a:latin typeface="思源黑体 Medium" panose="020B0600000000000000" charset="-122"/>
                          <a:ea typeface="思源黑体 Medium" panose="020B0600000000000000" charset="-122"/>
                          <a:cs typeface="宋体" panose="02010600030101010101" pitchFamily="2" charset="-122"/>
                        </a:rPr>
                        <a:t>1、干细胞研究起步晚，发展快，  但应用仍处于灰色地带</a:t>
                      </a:r>
                      <a:r>
                        <a:rPr lang="zh-CN" sz="1600" b="1" kern="0" spc="50" dirty="0">
                          <a:solidFill>
                            <a:srgbClr val="F50000">
                              <a:alpha val="100000"/>
                            </a:srgbClr>
                          </a:solidFill>
                          <a:latin typeface="思源黑体 Medium" panose="020B0600000000000000" charset="-122"/>
                          <a:ea typeface="思源黑体 Medium" panose="020B0600000000000000" charset="-122"/>
                          <a:cs typeface="宋体" panose="02010600030101010101" pitchFamily="2" charset="-122"/>
                        </a:rPr>
                        <a:t>、主要用于治病治疗</a:t>
                      </a:r>
                      <a:r>
                        <a:rPr lang="zh-CN" sz="1600" b="1" kern="0" spc="50" dirty="0">
                          <a:solidFill>
                            <a:srgbClr val="F50000">
                              <a:alpha val="100000"/>
                            </a:srgbClr>
                          </a:solidFill>
                          <a:latin typeface="思源黑体 Medium" panose="020B0600000000000000" charset="-122"/>
                          <a:ea typeface="思源黑体 Medium" panose="020B0600000000000000" charset="-122"/>
                          <a:cs typeface="宋体" panose="02010600030101010101" pitchFamily="2" charset="-122"/>
                        </a:rPr>
                        <a:t>的临床验证</a:t>
                      </a:r>
                      <a:endParaRPr sz="1600" b="1" kern="0" spc="50" dirty="0">
                        <a:solidFill>
                          <a:srgbClr val="F50000">
                            <a:alpha val="100000"/>
                          </a:srgbClr>
                        </a:solidFill>
                        <a:latin typeface="思源黑体 Medium" panose="020B0600000000000000" charset="-122"/>
                        <a:ea typeface="思源黑体 Medium" panose="020B0600000000000000" charset="-122"/>
                        <a:cs typeface="宋体" panose="02010600030101010101" pitchFamily="2" charset="-122"/>
                      </a:endParaRPr>
                    </a:p>
                    <a:p>
                      <a:pPr marL="107315" algn="l" rtl="0" eaLnBrk="0">
                        <a:lnSpc>
                          <a:spcPct val="97000"/>
                        </a:lnSpc>
                        <a:spcBef>
                          <a:spcPts val="815"/>
                        </a:spcBef>
                      </a:pPr>
                      <a:r>
                        <a:rPr sz="1600" b="1" kern="0" spc="50" dirty="0">
                          <a:solidFill>
                            <a:srgbClr val="F50000">
                              <a:alpha val="100000"/>
                            </a:srgbClr>
                          </a:solidFill>
                          <a:latin typeface="思源黑体 Medium" panose="020B0600000000000000" charset="-122"/>
                          <a:ea typeface="思源黑体 Medium" panose="020B0600000000000000" charset="-122"/>
                          <a:cs typeface="宋体" panose="02010600030101010101" pitchFamily="2" charset="-122"/>
                        </a:rPr>
                        <a:t>2、价格从数万到百万不等</a:t>
                      </a:r>
                      <a:endParaRPr sz="1600" b="1" kern="0" spc="50" dirty="0">
                        <a:solidFill>
                          <a:srgbClr val="F50000">
                            <a:alpha val="100000"/>
                          </a:srgbClr>
                        </a:solidFill>
                        <a:latin typeface="思源黑体 Medium" panose="020B0600000000000000" charset="-122"/>
                        <a:ea typeface="思源黑体 Medium" panose="020B0600000000000000" charset="-122"/>
                        <a:cs typeface="宋体" panose="02010600030101010101" pitchFamily="2" charset="-122"/>
                      </a:endParaRPr>
                    </a:p>
                    <a:p>
                      <a:pPr algn="l" rtl="0" eaLnBrk="0">
                        <a:lnSpc>
                          <a:spcPct val="101000"/>
                        </a:lnSpc>
                      </a:pPr>
                      <a:endParaRPr sz="500" dirty="0">
                        <a:latin typeface="Arial" panose="020B0604020202020204"/>
                        <a:ea typeface="Arial" panose="020B0604020202020204"/>
                        <a:cs typeface="Arial" panose="020B0604020202020204"/>
                      </a:endParaRPr>
                    </a:p>
                    <a:p>
                      <a:pPr marL="107315" algn="l" rtl="0" eaLnBrk="0">
                        <a:lnSpc>
                          <a:spcPct val="97000"/>
                        </a:lnSpc>
                        <a:spcBef>
                          <a:spcPts val="5"/>
                        </a:spcBef>
                      </a:pPr>
                      <a:r>
                        <a:rPr sz="1600" b="1" kern="0" spc="50" dirty="0">
                          <a:solidFill>
                            <a:srgbClr val="F50000">
                              <a:alpha val="100000"/>
                            </a:srgbClr>
                          </a:solidFill>
                          <a:latin typeface="思源黑体 Medium" panose="020B0600000000000000" charset="-122"/>
                          <a:ea typeface="思源黑体 Medium" panose="020B0600000000000000" charset="-122"/>
                          <a:cs typeface="宋体" panose="02010600030101010101" pitchFamily="2" charset="-122"/>
                        </a:rPr>
                        <a:t>3、监管缺失</a:t>
                      </a:r>
                      <a:endParaRPr sz="1600" b="1" kern="0" spc="50" dirty="0">
                        <a:solidFill>
                          <a:srgbClr val="F50000">
                            <a:alpha val="100000"/>
                          </a:srgbClr>
                        </a:solidFill>
                        <a:latin typeface="思源黑体 Medium" panose="020B0600000000000000" charset="-122"/>
                        <a:ea typeface="思源黑体 Medium" panose="020B0600000000000000"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p>
                      <a:pPr algn="l" rtl="0" eaLnBrk="0">
                        <a:lnSpc>
                          <a:spcPct val="109000"/>
                        </a:lnSpc>
                      </a:pPr>
                      <a:endParaRPr sz="900" dirty="0">
                        <a:latin typeface="Arial" panose="020B0604020202020204"/>
                        <a:ea typeface="Arial" panose="020B0604020202020204"/>
                        <a:cs typeface="Arial" panose="020B0604020202020204"/>
                      </a:endParaRPr>
                    </a:p>
                    <a:p>
                      <a:pPr marL="107950" algn="l" rtl="0" eaLnBrk="0">
                        <a:lnSpc>
                          <a:spcPct val="97000"/>
                        </a:lnSpc>
                        <a:spcBef>
                          <a:spcPts val="0"/>
                        </a:spcBef>
                      </a:pPr>
                      <a:r>
                        <a:rPr sz="16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●小步快走，更多细胞药物被获批上市</a:t>
                      </a:r>
                      <a:endParaRPr sz="1600" dirty="0">
                        <a:latin typeface="宋体" panose="02010600030101010101" pitchFamily="2" charset="-122"/>
                        <a:ea typeface="宋体" panose="02010600030101010101" pitchFamily="2" charset="-122"/>
                        <a:cs typeface="宋体" panose="02010600030101010101" pitchFamily="2" charset="-122"/>
                      </a:endParaRPr>
                    </a:p>
                    <a:p>
                      <a:pPr marL="107950" algn="l" rtl="0" eaLnBrk="0">
                        <a:lnSpc>
                          <a:spcPct val="97000"/>
                        </a:lnSpc>
                        <a:spcBef>
                          <a:spcPts val="1175"/>
                        </a:spcBef>
                      </a:pPr>
                      <a:r>
                        <a:rPr sz="1600" kern="0" spc="6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●因外资带来的技术</a:t>
                      </a:r>
                      <a:r>
                        <a:rPr sz="16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的突飞猛进，干细</a:t>
                      </a:r>
                      <a:endParaRPr sz="1600" dirty="0">
                        <a:latin typeface="宋体" panose="02010600030101010101" pitchFamily="2" charset="-122"/>
                        <a:ea typeface="宋体" panose="02010600030101010101" pitchFamily="2" charset="-122"/>
                        <a:cs typeface="宋体" panose="02010600030101010101" pitchFamily="2" charset="-122"/>
                      </a:endParaRPr>
                    </a:p>
                    <a:p>
                      <a:pPr algn="l" rtl="0" eaLnBrk="0">
                        <a:lnSpc>
                          <a:spcPct val="102000"/>
                        </a:lnSpc>
                      </a:pPr>
                      <a:endParaRPr sz="800" dirty="0">
                        <a:latin typeface="Arial" panose="020B0604020202020204"/>
                        <a:ea typeface="Arial" panose="020B0604020202020204"/>
                        <a:cs typeface="Arial" panose="020B0604020202020204"/>
                      </a:endParaRPr>
                    </a:p>
                    <a:p>
                      <a:pPr marL="412750" algn="l" rtl="0" eaLnBrk="0">
                        <a:lnSpc>
                          <a:spcPct val="127000"/>
                        </a:lnSpc>
                        <a:spcBef>
                          <a:spcPts val="5"/>
                        </a:spcBef>
                      </a:pPr>
                      <a:r>
                        <a:rPr sz="16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胞临床研究进入新的研究阶段，在重</a:t>
                      </a:r>
                      <a:r>
                        <a:rPr sz="1600"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16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大疾病&amp;癌症预防上取得实质性的结果</a:t>
                      </a:r>
                      <a:endParaRPr sz="16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30630">
                <a:tc>
                  <a:txBody>
                    <a:bodyPr/>
                    <a:lstStyle/>
                    <a:p>
                      <a:pPr algn="l" rtl="0" eaLnBrk="0">
                        <a:lnSpc>
                          <a:spcPct val="114000"/>
                        </a:lnSpc>
                      </a:pPr>
                      <a:endParaRPr sz="400" dirty="0">
                        <a:latin typeface="Arial" panose="020B0604020202020204"/>
                        <a:ea typeface="Arial" panose="020B0604020202020204"/>
                        <a:cs typeface="Arial" panose="020B0604020202020204"/>
                      </a:endParaRPr>
                    </a:p>
                    <a:p>
                      <a:pPr marL="221615" algn="l" rtl="0" eaLnBrk="0">
                        <a:lnSpc>
                          <a:spcPct val="98000"/>
                        </a:lnSpc>
                        <a:spcBef>
                          <a:spcPts val="0"/>
                        </a:spcBef>
                      </a:pPr>
                      <a:r>
                        <a:rPr sz="1600" b="1" kern="0" spc="9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美国</a:t>
                      </a:r>
                      <a:endParaRPr sz="16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8000"/>
                        </a:lnSpc>
                      </a:pPr>
                      <a:endParaRPr sz="600" dirty="0">
                        <a:latin typeface="Arial" panose="020B0604020202020204"/>
                        <a:ea typeface="Arial" panose="020B0604020202020204"/>
                        <a:cs typeface="Arial" panose="020B0604020202020204"/>
                      </a:endParaRPr>
                    </a:p>
                    <a:p>
                      <a:pPr marL="254000" algn="l" rtl="0" eaLnBrk="0">
                        <a:lnSpc>
                          <a:spcPct val="97000"/>
                        </a:lnSpc>
                        <a:spcBef>
                          <a:spcPts val="0"/>
                        </a:spcBef>
                      </a:pPr>
                      <a:r>
                        <a:rPr sz="1600" kern="0" spc="4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1999年</a:t>
                      </a:r>
                      <a:endParaRPr sz="16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13000"/>
                        </a:lnSpc>
                      </a:pPr>
                      <a:r>
                        <a:rPr lang="en-US" sz="1600" kern="0" spc="6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rPr>
                        <a:t> </a:t>
                      </a:r>
                      <a:r>
                        <a:rPr sz="1600" kern="0" spc="6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rPr>
                        <a:t>★</a:t>
                      </a:r>
                      <a:r>
                        <a:rPr sz="16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主研</a:t>
                      </a:r>
                      <a:r>
                        <a:rPr sz="1600" b="1" kern="0" spc="50" dirty="0">
                          <a:solidFill>
                            <a:srgbClr val="F50000">
                              <a:alpha val="100000"/>
                            </a:srgbClr>
                          </a:solidFill>
                          <a:latin typeface="思源黑体 Medium" panose="020B0600000000000000" charset="-122"/>
                          <a:ea typeface="思源黑体 Medium" panose="020B0600000000000000" charset="-122"/>
                          <a:cs typeface="宋体" panose="02010600030101010101" pitchFamily="2" charset="-122"/>
                        </a:rPr>
                        <a:t>骨髓、脂肪</a:t>
                      </a:r>
                      <a:endParaRPr sz="1600" b="1" kern="0" spc="50" dirty="0">
                        <a:solidFill>
                          <a:srgbClr val="F50000">
                            <a:alpha val="100000"/>
                          </a:srgbClr>
                        </a:solidFill>
                        <a:latin typeface="思源黑体 Medium" panose="020B0600000000000000" charset="-122"/>
                        <a:ea typeface="思源黑体 Medium" panose="020B0600000000000000" charset="-122"/>
                        <a:cs typeface="宋体" panose="02010600030101010101" pitchFamily="2" charset="-122"/>
                      </a:endParaRPr>
                    </a:p>
                    <a:p>
                      <a:pPr marL="81915" algn="l" rtl="0" eaLnBrk="0">
                        <a:lnSpc>
                          <a:spcPct val="97000"/>
                        </a:lnSpc>
                        <a:spcBef>
                          <a:spcPts val="5"/>
                        </a:spcBef>
                      </a:pPr>
                      <a:r>
                        <a:rPr lang="en-US" sz="16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16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间充质干细胞</a:t>
                      </a:r>
                      <a:r>
                        <a:rPr sz="1600" kern="0" spc="6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及</a:t>
                      </a:r>
                      <a:endParaRPr sz="1600" kern="0" spc="6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a:p>
                      <a:pPr marL="81915" algn="l" rtl="0" eaLnBrk="0">
                        <a:lnSpc>
                          <a:spcPct val="97000"/>
                        </a:lnSpc>
                        <a:spcBef>
                          <a:spcPts val="5"/>
                        </a:spcBef>
                      </a:pPr>
                      <a:r>
                        <a:rPr sz="1600" kern="0" spc="6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lang="en-US" sz="1600" kern="0" spc="6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1600" kern="0" spc="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ips</a:t>
                      </a:r>
                      <a:r>
                        <a:rPr sz="1600" kern="0" spc="6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诱导多能干细胞</a:t>
                      </a:r>
                      <a:endParaRPr sz="1600" kern="0" spc="6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a:p>
                      <a:pPr marL="81915" algn="l" rtl="0" eaLnBrk="0">
                        <a:lnSpc>
                          <a:spcPct val="97000"/>
                        </a:lnSpc>
                        <a:spcBef>
                          <a:spcPts val="5"/>
                        </a:spcBef>
                      </a:pPr>
                      <a:r>
                        <a:rPr sz="1600" kern="0" spc="6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rPr>
                        <a:t>★</a:t>
                      </a:r>
                      <a:r>
                        <a:rPr sz="1600" kern="0" spc="8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细胞药物(基因药物)</a:t>
                      </a:r>
                      <a:endParaRPr sz="16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11000"/>
                        </a:lnSpc>
                      </a:pPr>
                      <a:endParaRPr sz="800" dirty="0">
                        <a:latin typeface="Arial" panose="020B0604020202020204"/>
                        <a:ea typeface="Arial" panose="020B0604020202020204"/>
                        <a:cs typeface="Arial" panose="020B0604020202020204"/>
                      </a:endParaRPr>
                    </a:p>
                    <a:p>
                      <a:pPr marL="107315" algn="l" rtl="0" eaLnBrk="0">
                        <a:lnSpc>
                          <a:spcPct val="97000"/>
                        </a:lnSpc>
                        <a:spcBef>
                          <a:spcPts val="0"/>
                        </a:spcBef>
                      </a:pPr>
                      <a:r>
                        <a:rPr sz="1600" b="1" kern="0" spc="50" dirty="0">
                          <a:solidFill>
                            <a:srgbClr val="F50000">
                              <a:alpha val="100000"/>
                            </a:srgbClr>
                          </a:solidFill>
                          <a:latin typeface="思源黑体 Medium" panose="020B0600000000000000" charset="-122"/>
                          <a:ea typeface="思源黑体 Medium" panose="020B0600000000000000" charset="-122"/>
                          <a:cs typeface="宋体" panose="02010600030101010101" pitchFamily="2" charset="-122"/>
                        </a:rPr>
                        <a:t>1、再生医疗药品研究大国</a:t>
                      </a:r>
                      <a:endParaRPr sz="1600" b="1" kern="0" spc="50" dirty="0">
                        <a:solidFill>
                          <a:srgbClr val="F50000">
                            <a:alpha val="100000"/>
                          </a:srgbClr>
                        </a:solidFill>
                        <a:latin typeface="思源黑体 Medium" panose="020B0600000000000000" charset="-122"/>
                        <a:ea typeface="思源黑体 Medium" panose="020B0600000000000000" charset="-122"/>
                        <a:cs typeface="宋体" panose="02010600030101010101" pitchFamily="2" charset="-122"/>
                      </a:endParaRPr>
                    </a:p>
                    <a:p>
                      <a:pPr marL="107315" algn="l" rtl="0" eaLnBrk="0">
                        <a:lnSpc>
                          <a:spcPct val="97000"/>
                        </a:lnSpc>
                        <a:spcBef>
                          <a:spcPts val="5"/>
                        </a:spcBef>
                      </a:pPr>
                      <a:r>
                        <a:rPr sz="1600" b="1" kern="0" spc="50" dirty="0">
                          <a:solidFill>
                            <a:srgbClr val="F50000">
                              <a:alpha val="100000"/>
                            </a:srgbClr>
                          </a:solidFill>
                          <a:latin typeface="思源黑体 Medium" panose="020B0600000000000000" charset="-122"/>
                          <a:ea typeface="思源黑体 Medium" panose="020B0600000000000000" charset="-122"/>
                          <a:cs typeface="宋体" panose="02010600030101010101" pitchFamily="2" charset="-122"/>
                        </a:rPr>
                        <a:t>2、价格高</a:t>
                      </a:r>
                      <a:endParaRPr sz="1600" b="1" kern="0" spc="50" dirty="0">
                        <a:solidFill>
                          <a:srgbClr val="F50000">
                            <a:alpha val="100000"/>
                          </a:srgbClr>
                        </a:solidFill>
                        <a:latin typeface="思源黑体 Medium" panose="020B0600000000000000" charset="-122"/>
                        <a:ea typeface="思源黑体 Medium" panose="020B0600000000000000"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1000"/>
                        </a:lnSpc>
                      </a:pPr>
                      <a:endParaRPr sz="1000" dirty="0">
                        <a:latin typeface="Arial" panose="020B0604020202020204"/>
                        <a:ea typeface="Arial" panose="020B0604020202020204"/>
                        <a:cs typeface="Arial" panose="020B0604020202020204"/>
                      </a:endParaRPr>
                    </a:p>
                    <a:p>
                      <a:pPr marL="374015" algn="l" rtl="0" eaLnBrk="0">
                        <a:lnSpc>
                          <a:spcPct val="97000"/>
                        </a:lnSpc>
                        <a:spcBef>
                          <a:spcPts val="5"/>
                        </a:spcBef>
                      </a:pPr>
                      <a:r>
                        <a:rPr sz="1600" kern="0" spc="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FDA</a:t>
                      </a:r>
                      <a:r>
                        <a:rPr sz="1600" kern="0" spc="6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将会加速基因药物的批准上市</a:t>
                      </a:r>
                      <a:endParaRPr sz="1600" dirty="0">
                        <a:latin typeface="宋体" panose="02010600030101010101" pitchFamily="2" charset="-122"/>
                        <a:ea typeface="宋体" panose="02010600030101010101" pitchFamily="2" charset="-122"/>
                        <a:cs typeface="宋体" panose="02010600030101010101" pitchFamily="2" charset="-122"/>
                      </a:endParaRPr>
                    </a:p>
                    <a:p>
                      <a:pPr marL="95250" algn="l" rtl="0" eaLnBrk="0">
                        <a:lnSpc>
                          <a:spcPct val="97000"/>
                        </a:lnSpc>
                        <a:spcBef>
                          <a:spcPts val="850"/>
                        </a:spcBef>
                      </a:pPr>
                      <a:r>
                        <a:rPr sz="16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●从23年开始，每年都有超过</a:t>
                      </a:r>
                      <a:r>
                        <a:rPr sz="1600" kern="0" spc="4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10款细胞</a:t>
                      </a:r>
                      <a:endParaRPr sz="1600" dirty="0">
                        <a:latin typeface="宋体" panose="02010600030101010101" pitchFamily="2" charset="-122"/>
                        <a:ea typeface="宋体" panose="02010600030101010101" pitchFamily="2" charset="-122"/>
                        <a:cs typeface="宋体" panose="02010600030101010101" pitchFamily="2" charset="-122"/>
                      </a:endParaRPr>
                    </a:p>
                    <a:p>
                      <a:pPr algn="l" rtl="0" eaLnBrk="0">
                        <a:lnSpc>
                          <a:spcPct val="102000"/>
                        </a:lnSpc>
                      </a:pPr>
                      <a:endParaRPr sz="600" dirty="0">
                        <a:latin typeface="Arial" panose="020B0604020202020204"/>
                        <a:ea typeface="Arial" panose="020B0604020202020204"/>
                        <a:cs typeface="Arial" panose="020B0604020202020204"/>
                      </a:endParaRPr>
                    </a:p>
                    <a:p>
                      <a:pPr marL="406400" algn="l" rtl="0" eaLnBrk="0">
                        <a:lnSpc>
                          <a:spcPct val="97000"/>
                        </a:lnSpc>
                        <a:spcBef>
                          <a:spcPts val="5"/>
                        </a:spcBef>
                      </a:pPr>
                      <a:r>
                        <a:rPr sz="1600" kern="0" spc="6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基因技术</a:t>
                      </a:r>
                      <a:r>
                        <a:rPr sz="1600" kern="0" spc="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CGT</a:t>
                      </a:r>
                      <a:r>
                        <a:rPr sz="1600" kern="0" spc="6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相关的药品上市</a:t>
                      </a:r>
                      <a:endParaRPr sz="16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0830">
                <a:tc>
                  <a:txBody>
                    <a:bodyPr/>
                    <a:lstStyle/>
                    <a:p>
                      <a:pPr algn="l" rtl="0" eaLnBrk="0">
                        <a:lnSpc>
                          <a:spcPct val="123000"/>
                        </a:lnSpc>
                      </a:pPr>
                      <a:endParaRPr sz="400" dirty="0">
                        <a:latin typeface="Arial" panose="020B0604020202020204"/>
                        <a:ea typeface="Arial" panose="020B0604020202020204"/>
                        <a:cs typeface="Arial" panose="020B0604020202020204"/>
                      </a:endParaRPr>
                    </a:p>
                    <a:p>
                      <a:pPr marL="221615" algn="l" rtl="0" eaLnBrk="0">
                        <a:lnSpc>
                          <a:spcPct val="97000"/>
                        </a:lnSpc>
                        <a:spcBef>
                          <a:spcPts val="5"/>
                        </a:spcBef>
                      </a:pPr>
                      <a:r>
                        <a:rPr sz="1600" b="1" kern="0" spc="4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日本</a:t>
                      </a:r>
                      <a:endParaRPr sz="16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7000"/>
                        </a:lnSpc>
                      </a:pPr>
                      <a:endParaRPr sz="800" dirty="0">
                        <a:latin typeface="Arial" panose="020B0604020202020204"/>
                        <a:ea typeface="Arial" panose="020B0604020202020204"/>
                        <a:cs typeface="Arial" panose="020B0604020202020204"/>
                      </a:endParaRPr>
                    </a:p>
                    <a:p>
                      <a:pPr marL="254000" algn="l" rtl="0" eaLnBrk="0">
                        <a:lnSpc>
                          <a:spcPct val="97000"/>
                        </a:lnSpc>
                        <a:spcBef>
                          <a:spcPts val="0"/>
                        </a:spcBef>
                      </a:pPr>
                      <a:r>
                        <a:rPr lang="zh-CN" sz="1600" kern="0" spc="4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上世纪</a:t>
                      </a:r>
                      <a:endParaRPr lang="zh-CN" sz="1600" kern="0" spc="4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a:p>
                      <a:pPr marL="254000" algn="l" rtl="0" eaLnBrk="0">
                        <a:lnSpc>
                          <a:spcPct val="97000"/>
                        </a:lnSpc>
                        <a:spcBef>
                          <a:spcPts val="0"/>
                        </a:spcBef>
                      </a:pPr>
                      <a:r>
                        <a:rPr lang="zh-CN" sz="1600" kern="0" spc="4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二战</a:t>
                      </a:r>
                      <a:r>
                        <a:rPr lang="zh-CN" sz="1600" kern="0" spc="4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时期</a:t>
                      </a:r>
                      <a:endParaRPr lang="zh-CN" sz="1600" kern="0" spc="4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3000"/>
                        </a:lnSpc>
                      </a:pPr>
                      <a:r>
                        <a:rPr lang="en-US" sz="1600" kern="0" spc="6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1600" kern="0" spc="6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★最尖端的</a:t>
                      </a:r>
                      <a:r>
                        <a:rPr sz="1600" kern="0" spc="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iPS</a:t>
                      </a:r>
                      <a:r>
                        <a:rPr sz="1600" kern="0" spc="6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细胞的研究</a:t>
                      </a:r>
                      <a:endParaRPr sz="1600" dirty="0">
                        <a:latin typeface="宋体" panose="02010600030101010101" pitchFamily="2" charset="-122"/>
                        <a:ea typeface="宋体" panose="02010600030101010101" pitchFamily="2" charset="-122"/>
                        <a:cs typeface="宋体" panose="02010600030101010101" pitchFamily="2" charset="-122"/>
                      </a:endParaRPr>
                    </a:p>
                    <a:p>
                      <a:pPr algn="l" rtl="0" eaLnBrk="0">
                        <a:lnSpc>
                          <a:spcPct val="109000"/>
                        </a:lnSpc>
                      </a:pPr>
                      <a:endParaRPr sz="600" dirty="0">
                        <a:latin typeface="Arial" panose="020B0604020202020204"/>
                        <a:ea typeface="Arial" panose="020B0604020202020204"/>
                        <a:cs typeface="Arial" panose="020B0604020202020204"/>
                      </a:endParaRPr>
                    </a:p>
                    <a:p>
                      <a:pPr algn="l" rtl="0" eaLnBrk="0">
                        <a:lnSpc>
                          <a:spcPct val="97000"/>
                        </a:lnSpc>
                        <a:spcBef>
                          <a:spcPts val="5"/>
                        </a:spcBef>
                      </a:pPr>
                      <a:r>
                        <a:rPr lang="en-US" sz="1600"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1600"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★主研</a:t>
                      </a:r>
                      <a:r>
                        <a:rPr sz="1600" b="1" kern="0" spc="10" dirty="0">
                          <a:solidFill>
                            <a:srgbClr val="FA0000">
                              <a:alpha val="100000"/>
                            </a:srgbClr>
                          </a:solidFill>
                          <a:latin typeface="思源黑体 Medium" panose="020B0600000000000000" charset="-122"/>
                          <a:ea typeface="思源黑体 Medium" panose="020B0600000000000000" charset="-122"/>
                          <a:cs typeface="宋体" panose="02010600030101010101" pitchFamily="2" charset="-122"/>
                        </a:rPr>
                        <a:t>骨髓及脂肪</a:t>
                      </a:r>
                      <a:endParaRPr sz="1600" b="1" kern="0" spc="10" dirty="0">
                        <a:solidFill>
                          <a:srgbClr val="FA0000">
                            <a:alpha val="100000"/>
                          </a:srgbClr>
                        </a:solidFill>
                        <a:latin typeface="思源黑体 Medium" panose="020B0600000000000000" charset="-122"/>
                        <a:ea typeface="思源黑体 Medium" panose="020B0600000000000000" charset="-122"/>
                        <a:cs typeface="宋体" panose="02010600030101010101" pitchFamily="2" charset="-122"/>
                      </a:endParaRPr>
                    </a:p>
                    <a:p>
                      <a:pPr algn="l" rtl="0" eaLnBrk="0">
                        <a:lnSpc>
                          <a:spcPct val="97000"/>
                        </a:lnSpc>
                        <a:spcBef>
                          <a:spcPts val="5"/>
                        </a:spcBef>
                      </a:pPr>
                      <a:r>
                        <a:rPr lang="en-US" sz="1600"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1600"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间充质干细胞</a:t>
                      </a:r>
                      <a:endParaRPr sz="16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9000"/>
                        </a:lnSpc>
                      </a:pPr>
                      <a:endParaRPr sz="900" dirty="0">
                        <a:latin typeface="Arial" panose="020B0604020202020204"/>
                        <a:ea typeface="Arial" panose="020B0604020202020204"/>
                        <a:cs typeface="Arial" panose="020B0604020202020204"/>
                      </a:endParaRPr>
                    </a:p>
                    <a:p>
                      <a:pPr marL="107315" algn="l" rtl="0" eaLnBrk="0">
                        <a:lnSpc>
                          <a:spcPct val="97000"/>
                        </a:lnSpc>
                        <a:spcBef>
                          <a:spcPts val="0"/>
                        </a:spcBef>
                      </a:pPr>
                      <a:r>
                        <a:rPr sz="1600" b="1" kern="0" spc="50" dirty="0">
                          <a:solidFill>
                            <a:srgbClr val="F50000">
                              <a:alpha val="100000"/>
                            </a:srgbClr>
                          </a:solidFill>
                          <a:latin typeface="思源黑体 Medium" panose="020B0600000000000000" charset="-122"/>
                          <a:ea typeface="思源黑体 Medium" panose="020B0600000000000000" charset="-122"/>
                          <a:cs typeface="宋体" panose="02010600030101010101" pitchFamily="2" charset="-122"/>
                        </a:rPr>
                        <a:t>1、走在应用最前端</a:t>
                      </a:r>
                      <a:r>
                        <a:rPr lang="zh-CN" sz="1600" b="1" kern="0" spc="50" dirty="0">
                          <a:solidFill>
                            <a:srgbClr val="F50000">
                              <a:alpha val="100000"/>
                            </a:srgbClr>
                          </a:solidFill>
                          <a:latin typeface="思源黑体 Medium" panose="020B0600000000000000" charset="-122"/>
                          <a:ea typeface="思源黑体 Medium" panose="020B0600000000000000" charset="-122"/>
                          <a:cs typeface="宋体" panose="02010600030101010101" pitchFamily="2" charset="-122"/>
                        </a:rPr>
                        <a:t>，</a:t>
                      </a:r>
                      <a:r>
                        <a:rPr lang="zh-CN" sz="1600" b="1" kern="0" spc="50" dirty="0">
                          <a:solidFill>
                            <a:srgbClr val="F50000">
                              <a:alpha val="100000"/>
                            </a:srgbClr>
                          </a:solidFill>
                          <a:latin typeface="思源黑体 Medium" panose="020B0600000000000000" charset="-122"/>
                          <a:ea typeface="思源黑体 Medium" panose="020B0600000000000000" charset="-122"/>
                          <a:cs typeface="宋体" panose="02010600030101010101" pitchFamily="2" charset="-122"/>
                          <a:sym typeface="+mn-ea"/>
                        </a:rPr>
                        <a:t>已经广泛实现临床运用，主要用于亚健康改善和延缓衰老</a:t>
                      </a:r>
                      <a:endParaRPr sz="1600" b="1" kern="0" spc="50" dirty="0">
                        <a:solidFill>
                          <a:srgbClr val="F50000">
                            <a:alpha val="100000"/>
                          </a:srgbClr>
                        </a:solidFill>
                        <a:latin typeface="思源黑体 Medium" panose="020B0600000000000000" charset="-122"/>
                        <a:ea typeface="思源黑体 Medium" panose="020B0600000000000000" charset="-122"/>
                        <a:cs typeface="宋体" panose="02010600030101010101" pitchFamily="2" charset="-122"/>
                      </a:endParaRPr>
                    </a:p>
                    <a:p>
                      <a:pPr marL="107315" algn="l" rtl="0" eaLnBrk="0">
                        <a:lnSpc>
                          <a:spcPct val="97000"/>
                        </a:lnSpc>
                        <a:spcBef>
                          <a:spcPts val="715"/>
                        </a:spcBef>
                      </a:pPr>
                      <a:r>
                        <a:rPr sz="1600" b="1" kern="0" spc="50" dirty="0">
                          <a:solidFill>
                            <a:srgbClr val="F50000">
                              <a:alpha val="100000"/>
                            </a:srgbClr>
                          </a:solidFill>
                          <a:latin typeface="思源黑体 Medium" panose="020B0600000000000000" charset="-122"/>
                          <a:ea typeface="思源黑体 Medium" panose="020B0600000000000000" charset="-122"/>
                          <a:cs typeface="宋体" panose="02010600030101010101" pitchFamily="2" charset="-122"/>
                        </a:rPr>
                        <a:t>2、价格适中、普及率很高</a:t>
                      </a:r>
                      <a:endParaRPr sz="1600" b="1" kern="0" spc="50" dirty="0">
                        <a:solidFill>
                          <a:srgbClr val="F50000">
                            <a:alpha val="100000"/>
                          </a:srgbClr>
                        </a:solidFill>
                        <a:latin typeface="思源黑体 Medium" panose="020B0600000000000000" charset="-122"/>
                        <a:ea typeface="思源黑体 Medium" panose="020B0600000000000000" charset="-122"/>
                        <a:cs typeface="宋体" panose="02010600030101010101" pitchFamily="2" charset="-122"/>
                      </a:endParaRPr>
                    </a:p>
                    <a:p>
                      <a:pPr marL="107315" algn="l" rtl="0" eaLnBrk="0">
                        <a:lnSpc>
                          <a:spcPct val="97000"/>
                        </a:lnSpc>
                        <a:spcBef>
                          <a:spcPts val="715"/>
                        </a:spcBef>
                      </a:pPr>
                      <a:r>
                        <a:rPr sz="1600" b="1" kern="0" spc="50" dirty="0">
                          <a:solidFill>
                            <a:srgbClr val="F50000">
                              <a:alpha val="100000"/>
                            </a:srgbClr>
                          </a:solidFill>
                          <a:latin typeface="思源黑体 Medium" panose="020B0600000000000000" charset="-122"/>
                          <a:ea typeface="思源黑体 Medium" panose="020B0600000000000000" charset="-122"/>
                          <a:cs typeface="宋体" panose="02010600030101010101" pitchFamily="2" charset="-122"/>
                        </a:rPr>
                        <a:t>3、全方位无死角的法律监管</a:t>
                      </a:r>
                      <a:endParaRPr sz="1600" b="1" kern="0" spc="50" dirty="0">
                        <a:solidFill>
                          <a:srgbClr val="F50000">
                            <a:alpha val="100000"/>
                          </a:srgbClr>
                        </a:solidFill>
                        <a:latin typeface="思源黑体 Medium" panose="020B0600000000000000" charset="-122"/>
                        <a:ea typeface="思源黑体 Medium" panose="020B0600000000000000"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31000"/>
                        </a:lnSpc>
                      </a:pPr>
                      <a:endParaRPr sz="300" dirty="0">
                        <a:latin typeface="Arial" panose="020B0604020202020204"/>
                        <a:ea typeface="Arial" panose="020B0604020202020204"/>
                        <a:cs typeface="Arial" panose="020B0604020202020204"/>
                      </a:endParaRPr>
                    </a:p>
                    <a:p>
                      <a:pPr marL="412115" indent="-304165" algn="l" rtl="0" eaLnBrk="0">
                        <a:lnSpc>
                          <a:spcPct val="147000"/>
                        </a:lnSpc>
                        <a:spcBef>
                          <a:spcPts val="0"/>
                        </a:spcBef>
                      </a:pPr>
                      <a:r>
                        <a:rPr sz="16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1600" kern="0" spc="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ips</a:t>
                      </a:r>
                      <a:r>
                        <a:rPr sz="16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诱导多能干细胞在临床上</a:t>
                      </a:r>
                      <a:r>
                        <a:rPr lang="zh-CN" sz="16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已</a:t>
                      </a:r>
                      <a:r>
                        <a:rPr sz="16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取得更</a:t>
                      </a:r>
                      <a:r>
                        <a:rPr sz="1600"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16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多研究成果，在视网膜、心血管等疾</a:t>
                      </a:r>
                      <a:r>
                        <a:rPr sz="1600"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16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病上进行大范围临床试验</a:t>
                      </a:r>
                      <a:endParaRPr sz="16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pSp>
        <p:nvGrpSpPr>
          <p:cNvPr id="6" name="group 6"/>
          <p:cNvGrpSpPr/>
          <p:nvPr/>
        </p:nvGrpSpPr>
        <p:grpSpPr>
          <a:xfrm rot="21600000">
            <a:off x="1962180" y="406405"/>
            <a:ext cx="8134381" cy="901689"/>
            <a:chOff x="0" y="0"/>
            <a:chExt cx="8134381" cy="901689"/>
          </a:xfrm>
        </p:grpSpPr>
        <p:pic>
          <p:nvPicPr>
            <p:cNvPr id="110" name="picture 110"/>
            <p:cNvPicPr>
              <a:picLocks noChangeAspect="1"/>
            </p:cNvPicPr>
            <p:nvPr/>
          </p:nvPicPr>
          <p:blipFill>
            <a:blip r:embed="rId3"/>
            <a:stretch>
              <a:fillRect/>
            </a:stretch>
          </p:blipFill>
          <p:spPr>
            <a:xfrm rot="21600000">
              <a:off x="0" y="0"/>
              <a:ext cx="8134381" cy="901689"/>
            </a:xfrm>
            <a:prstGeom prst="rect">
              <a:avLst/>
            </a:prstGeom>
          </p:spPr>
        </p:pic>
        <p:sp>
          <p:nvSpPr>
            <p:cNvPr id="112" name="textbox 112"/>
            <p:cNvSpPr/>
            <p:nvPr/>
          </p:nvSpPr>
          <p:spPr>
            <a:xfrm>
              <a:off x="-12700" y="-12700"/>
              <a:ext cx="8160384" cy="1020444"/>
            </a:xfrm>
            <a:prstGeom prst="rect">
              <a:avLst/>
            </a:prstGeom>
            <a:noFill/>
            <a:ln w="0" cap="flat">
              <a:noFill/>
              <a:prstDash val="solid"/>
              <a:miter lim="0"/>
            </a:ln>
          </p:spPr>
          <p:txBody>
            <a:bodyPr vert="horz" wrap="square" lIns="0" tIns="0" rIns="0" bIns="0"/>
            <a:lstStyle/>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8000"/>
                </a:lnSpc>
              </a:pPr>
              <a:endParaRPr sz="100" dirty="0">
                <a:latin typeface="Arial" panose="020B0604020202020204"/>
                <a:ea typeface="Arial" panose="020B0604020202020204"/>
                <a:cs typeface="Arial" panose="020B0604020202020204"/>
              </a:endParaRPr>
            </a:p>
            <a:p>
              <a:pPr marL="124460" algn="l" rtl="0" eaLnBrk="0">
                <a:lnSpc>
                  <a:spcPct val="96000"/>
                </a:lnSpc>
              </a:pPr>
              <a:r>
                <a:rPr sz="5600" b="1" kern="0" spc="40" dirty="0">
                  <a:solidFill>
                    <a:srgbClr val="000000">
                      <a:alpha val="100000"/>
                    </a:srgbClr>
                  </a:solidFill>
                  <a:latin typeface="黑体" panose="02010609060101010101" charset="-122"/>
                  <a:ea typeface="黑体" panose="02010609060101010101" charset="-122"/>
                  <a:cs typeface="黑体" panose="02010609060101010101" charset="-122"/>
                </a:rPr>
                <a:t>中美</a:t>
              </a:r>
              <a:r>
                <a:rPr sz="5600" b="1" kern="0" spc="40" dirty="0">
                  <a:solidFill>
                    <a:srgbClr val="000000">
                      <a:alpha val="100000"/>
                    </a:srgbClr>
                  </a:solidFill>
                  <a:latin typeface="黑体" panose="02010609060101010101" charset="-122"/>
                  <a:ea typeface="黑体" panose="02010609060101010101" charset="-122"/>
                  <a:cs typeface="黑体" panose="02010609060101010101" charset="-122"/>
                  <a:sym typeface="+mn-ea"/>
                </a:rPr>
                <a:t>日</a:t>
              </a:r>
              <a:r>
                <a:rPr sz="5600" b="1" kern="0" spc="40" dirty="0">
                  <a:solidFill>
                    <a:srgbClr val="000000">
                      <a:alpha val="100000"/>
                    </a:srgbClr>
                  </a:solidFill>
                  <a:latin typeface="黑体" panose="02010609060101010101" charset="-122"/>
                  <a:ea typeface="黑体" panose="02010609060101010101" charset="-122"/>
                  <a:cs typeface="黑体" panose="02010609060101010101" charset="-122"/>
                </a:rPr>
                <a:t>再生医疗优势</a:t>
              </a:r>
              <a:r>
                <a:rPr lang="zh-CN" sz="5600" b="1" kern="0" spc="40" dirty="0">
                  <a:solidFill>
                    <a:srgbClr val="000000">
                      <a:alpha val="100000"/>
                    </a:srgbClr>
                  </a:solidFill>
                  <a:latin typeface="黑体" panose="02010609060101010101" charset="-122"/>
                  <a:ea typeface="黑体" panose="02010609060101010101" charset="-122"/>
                  <a:cs typeface="黑体" panose="02010609060101010101" charset="-122"/>
                </a:rPr>
                <a:t>分析</a:t>
              </a:r>
              <a:endParaRPr lang="zh-CN" sz="5600" b="1" kern="0" spc="40" dirty="0">
                <a:solidFill>
                  <a:srgbClr val="000000">
                    <a:alpha val="100000"/>
                  </a:srgbClr>
                </a:solidFill>
                <a:latin typeface="黑体" panose="02010609060101010101" charset="-122"/>
                <a:ea typeface="黑体" panose="02010609060101010101" charset="-122"/>
                <a:cs typeface="黑体" panose="02010609060101010101" charset="-122"/>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75000"/>
          </a:blip>
          <a:stretch>
            <a:fillRect l="-1000"/>
          </a:stretch>
        </a:blipFill>
        <a:effectLst/>
      </p:bgPr>
    </p:bg>
    <p:spTree>
      <p:nvGrpSpPr>
        <p:cNvPr id="1" name=""/>
        <p:cNvGrpSpPr/>
        <p:nvPr/>
      </p:nvGrpSpPr>
      <p:grpSpPr>
        <a:xfrm>
          <a:off x="0" y="0"/>
          <a:ext cx="0" cy="0"/>
          <a:chOff x="0" y="0"/>
          <a:chExt cx="0" cy="0"/>
        </a:xfrm>
      </p:grpSpPr>
      <p:pic>
        <p:nvPicPr>
          <p:cNvPr id="150" name="picture 150"/>
          <p:cNvPicPr>
            <a:picLocks noChangeAspect="1"/>
          </p:cNvPicPr>
          <p:nvPr/>
        </p:nvPicPr>
        <p:blipFill>
          <a:blip r:embed="rId2"/>
          <a:stretch>
            <a:fillRect/>
          </a:stretch>
        </p:blipFill>
        <p:spPr>
          <a:xfrm rot="21600000">
            <a:off x="0" y="0"/>
            <a:ext cx="12192000" cy="6858000"/>
          </a:xfrm>
          <a:prstGeom prst="rect">
            <a:avLst/>
          </a:prstGeom>
        </p:spPr>
      </p:pic>
      <p:sp>
        <p:nvSpPr>
          <p:cNvPr id="154" name="textbox 154"/>
          <p:cNvSpPr/>
          <p:nvPr/>
        </p:nvSpPr>
        <p:spPr>
          <a:xfrm>
            <a:off x="419735" y="1880235"/>
            <a:ext cx="7889240" cy="2386965"/>
          </a:xfrm>
          <a:prstGeom prst="rect">
            <a:avLst/>
          </a:prstGeom>
          <a:noFill/>
          <a:ln w="0" cap="flat">
            <a:noFill/>
            <a:prstDash val="solid"/>
            <a:miter lim="0"/>
          </a:ln>
        </p:spPr>
        <p:txBody>
          <a:bodyPr vert="horz" wrap="square" lIns="0" tIns="0" rIns="0" bIns="0"/>
          <a:lstStyle/>
          <a:p>
            <a:pPr algn="l" rtl="0" eaLnBrk="0">
              <a:lnSpc>
                <a:spcPct val="209000"/>
              </a:lnSpc>
            </a:pPr>
            <a:endParaRPr sz="100" dirty="0">
              <a:latin typeface="Arial" panose="020B0604020202020204"/>
              <a:ea typeface="Arial" panose="020B0604020202020204"/>
              <a:cs typeface="Arial" panose="020B0604020202020204"/>
            </a:endParaRPr>
          </a:p>
          <a:p>
            <a:pPr marL="12700" algn="l" rtl="0" eaLnBrk="0">
              <a:lnSpc>
                <a:spcPct val="209000"/>
              </a:lnSpc>
            </a:pPr>
            <a:r>
              <a:rPr lang="en-US" sz="2400" b="1" kern="0" spc="60" dirty="0">
                <a:solidFill>
                  <a:srgbClr val="0053C0">
                    <a:alpha val="100000"/>
                  </a:srgbClr>
                </a:solidFill>
                <a:latin typeface="思源黑体 Medium" panose="020B0600000000000000" charset="-122"/>
                <a:ea typeface="思源黑体 Medium" panose="020B0600000000000000" charset="-122"/>
                <a:cs typeface="思源黑体 Medium" panose="020B0600000000000000" charset="-122"/>
              </a:rPr>
              <a:t> </a:t>
            </a:r>
            <a:r>
              <a:rPr lang="en-US" sz="3200" b="1" kern="0" spc="60" dirty="0">
                <a:solidFill>
                  <a:srgbClr val="0053C0">
                    <a:alpha val="100000"/>
                  </a:srgbClr>
                </a:solidFill>
                <a:latin typeface="思源黑体 Medium" panose="020B0600000000000000" charset="-122"/>
                <a:ea typeface="思源黑体 Medium" panose="020B0600000000000000" charset="-122"/>
                <a:cs typeface="思源黑体 Medium" panose="020B0600000000000000" charset="-122"/>
              </a:rPr>
              <a:t> </a:t>
            </a:r>
            <a:r>
              <a:rPr sz="3200" b="1" kern="0" spc="60" dirty="0">
                <a:solidFill>
                  <a:srgbClr val="264274">
                    <a:alpha val="100000"/>
                  </a:srgbClr>
                </a:solidFill>
                <a:latin typeface="思源黑体 Medium" panose="020B0600000000000000" charset="-122"/>
                <a:ea typeface="思源黑体 Medium" panose="020B0600000000000000" charset="-122"/>
                <a:cs typeface="思源黑体 Medium" panose="020B0600000000000000" charset="-122"/>
              </a:rPr>
              <a:t>两个改变世界的诺奖成就</a:t>
            </a:r>
            <a:endParaRPr sz="2400" b="1" dirty="0">
              <a:solidFill>
                <a:srgbClr val="264274"/>
              </a:solidFill>
              <a:latin typeface="思源黑体 Medium" panose="020B0600000000000000" charset="-122"/>
              <a:ea typeface="思源黑体 Medium" panose="020B0600000000000000" charset="-122"/>
              <a:cs typeface="思源黑体 Medium" panose="020B0600000000000000" charset="-122"/>
            </a:endParaRPr>
          </a:p>
          <a:p>
            <a:pPr algn="l" rtl="0" eaLnBrk="0">
              <a:lnSpc>
                <a:spcPct val="209000"/>
              </a:lnSpc>
            </a:pPr>
            <a:endParaRPr sz="300" dirty="0">
              <a:latin typeface="Arial" panose="020B0604020202020204"/>
              <a:ea typeface="Arial" panose="020B0604020202020204"/>
              <a:cs typeface="Arial" panose="020B0604020202020204"/>
            </a:endParaRPr>
          </a:p>
          <a:p>
            <a:pPr marL="46355" indent="380365" algn="l" rtl="0" eaLnBrk="0">
              <a:lnSpc>
                <a:spcPct val="209000"/>
              </a:lnSpc>
              <a:spcBef>
                <a:spcPts val="5"/>
              </a:spcBef>
            </a:pPr>
            <a:r>
              <a:rPr sz="2000" b="1" kern="0" spc="10" dirty="0">
                <a:solidFill>
                  <a:srgbClr val="000000">
                    <a:alpha val="100000"/>
                  </a:srgbClr>
                </a:solidFill>
                <a:latin typeface="黑体" panose="02010609060101010101" charset="-122"/>
                <a:ea typeface="黑体" panose="02010609060101010101" charset="-122"/>
                <a:cs typeface="黑体" panose="02010609060101010101" charset="-122"/>
              </a:rPr>
              <a:t>山中伸弥</a:t>
            </a:r>
            <a:r>
              <a:rPr kern="0" spc="10" dirty="0">
                <a:solidFill>
                  <a:srgbClr val="000000">
                    <a:alpha val="100000"/>
                  </a:srgbClr>
                </a:solidFill>
                <a:latin typeface="黑体" panose="02010609060101010101" charset="-122"/>
                <a:ea typeface="黑体" panose="02010609060101010101" charset="-122"/>
                <a:cs typeface="黑体" panose="02010609060101010101" charset="-122"/>
              </a:rPr>
              <a:t>(诱导性多能干细胞</a:t>
            </a:r>
            <a:r>
              <a:rPr kern="0" spc="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iPS</a:t>
            </a:r>
            <a:r>
              <a:rPr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,2012)</a:t>
            </a:r>
            <a:endParaRPr kern="0" spc="10" dirty="0">
              <a:solidFill>
                <a:srgbClr val="000000">
                  <a:alpha val="100000"/>
                </a:srgbClr>
              </a:solidFill>
              <a:latin typeface="黑体" panose="02010609060101010101" charset="-122"/>
              <a:ea typeface="黑体" panose="02010609060101010101" charset="-122"/>
              <a:cs typeface="黑体" panose="02010609060101010101" charset="-122"/>
            </a:endParaRPr>
          </a:p>
          <a:p>
            <a:pPr marL="46355" indent="380365" algn="l" rtl="0" eaLnBrk="0">
              <a:lnSpc>
                <a:spcPct val="209000"/>
              </a:lnSpc>
              <a:spcBef>
                <a:spcPts val="5"/>
              </a:spcBef>
            </a:pPr>
            <a:r>
              <a:rPr sz="2000" b="1" kern="0" spc="10" dirty="0">
                <a:solidFill>
                  <a:srgbClr val="000000">
                    <a:alpha val="100000"/>
                  </a:srgbClr>
                </a:solidFill>
                <a:latin typeface="黑体" panose="02010609060101010101" charset="-122"/>
                <a:ea typeface="黑体" panose="02010609060101010101" charset="-122"/>
                <a:cs typeface="黑体" panose="02010609060101010101" charset="-122"/>
              </a:rPr>
              <a:t>本庶佑</a:t>
            </a:r>
            <a:r>
              <a:rPr kern="0" spc="10" dirty="0">
                <a:solidFill>
                  <a:srgbClr val="000000">
                    <a:alpha val="100000"/>
                  </a:srgbClr>
                </a:solidFill>
                <a:latin typeface="黑体" panose="02010609060101010101" charset="-122"/>
                <a:ea typeface="黑体" panose="02010609060101010101" charset="-122"/>
                <a:cs typeface="黑体" panose="02010609060101010101" charset="-122"/>
              </a:rPr>
              <a:t>(负性免疫治疗癌症，2018)</a:t>
            </a:r>
            <a:endParaRPr kern="0" spc="10" dirty="0">
              <a:solidFill>
                <a:srgbClr val="000000">
                  <a:alpha val="100000"/>
                </a:srgbClr>
              </a:solidFill>
              <a:latin typeface="黑体" panose="02010609060101010101" charset="-122"/>
              <a:ea typeface="黑体" panose="02010609060101010101" charset="-122"/>
              <a:cs typeface="黑体" panose="02010609060101010101" charset="-122"/>
            </a:endParaRPr>
          </a:p>
          <a:p>
            <a:pPr marL="46355" indent="380365" algn="l" rtl="0" eaLnBrk="0">
              <a:lnSpc>
                <a:spcPct val="209000"/>
              </a:lnSpc>
              <a:spcBef>
                <a:spcPts val="5"/>
              </a:spcBef>
            </a:pPr>
            <a:endParaRPr kern="0" spc="30" dirty="0">
              <a:solidFill>
                <a:srgbClr val="000000">
                  <a:alpha val="100000"/>
                </a:srgbClr>
              </a:solidFill>
              <a:latin typeface="黑体" panose="02010609060101010101" charset="-122"/>
              <a:ea typeface="黑体" panose="02010609060101010101" charset="-122"/>
              <a:cs typeface="黑体" panose="02010609060101010101" charset="-122"/>
            </a:endParaRPr>
          </a:p>
        </p:txBody>
      </p:sp>
      <p:sp>
        <p:nvSpPr>
          <p:cNvPr id="156" name="textbox 156"/>
          <p:cNvSpPr/>
          <p:nvPr/>
        </p:nvSpPr>
        <p:spPr>
          <a:xfrm>
            <a:off x="9004259" y="3635375"/>
            <a:ext cx="2508885" cy="2581910"/>
          </a:xfrm>
          <a:prstGeom prst="rect">
            <a:avLst/>
          </a:prstGeom>
          <a:noFill/>
          <a:ln w="0" cap="flat">
            <a:noFill/>
            <a:prstDash val="solid"/>
            <a:miter lim="0"/>
          </a:ln>
        </p:spPr>
        <p:txBody>
          <a:bodyPr vert="horz" wrap="square" lIns="0" tIns="0" rIns="0" bIns="0"/>
          <a:lstStyle/>
          <a:p>
            <a:pPr algn="l" rtl="0" eaLnBrk="0">
              <a:lnSpc>
                <a:spcPct val="89000"/>
              </a:lnSpc>
            </a:pPr>
            <a:endParaRPr sz="100" dirty="0">
              <a:latin typeface="Arial" panose="020B0604020202020204"/>
              <a:ea typeface="Arial" panose="020B0604020202020204"/>
              <a:cs typeface="Arial" panose="020B0604020202020204"/>
            </a:endParaRPr>
          </a:p>
          <a:p>
            <a:pPr marL="12700" algn="l" rtl="0" eaLnBrk="0">
              <a:lnSpc>
                <a:spcPct val="91000"/>
              </a:lnSpc>
            </a:pPr>
            <a:r>
              <a:rPr sz="1100" kern="0" spc="-10" dirty="0">
                <a:solidFill>
                  <a:srgbClr val="000000">
                    <a:alpha val="100000"/>
                  </a:srgbClr>
                </a:solidFill>
                <a:latin typeface="黑体" panose="02010609060101010101" charset="-122"/>
                <a:ea typeface="黑体" panose="02010609060101010101" charset="-122"/>
                <a:cs typeface="黑体" panose="02010609060101010101" charset="-122"/>
              </a:rPr>
              <a:t>△山中伸弥(诱导性多能干细胞</a:t>
            </a:r>
            <a:r>
              <a:rPr sz="1100" kern="0" spc="-10" dirty="0">
                <a:solidFill>
                  <a:srgbClr val="000000">
                    <a:alpha val="100000"/>
                  </a:srgbClr>
                </a:solidFill>
                <a:latin typeface="Arial" panose="020B0604020202020204"/>
                <a:ea typeface="Arial" panose="020B0604020202020204"/>
                <a:cs typeface="Arial" panose="020B0604020202020204"/>
              </a:rPr>
              <a:t>iPS,2012)</a:t>
            </a:r>
            <a:endParaRPr sz="11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4000"/>
              </a:lnSpc>
            </a:pPr>
            <a:endParaRPr sz="1000" dirty="0">
              <a:latin typeface="Arial" panose="020B0604020202020204"/>
              <a:ea typeface="Arial" panose="020B0604020202020204"/>
              <a:cs typeface="Arial" panose="020B0604020202020204"/>
            </a:endParaRPr>
          </a:p>
          <a:p>
            <a:pPr algn="l" rtl="0" eaLnBrk="0">
              <a:lnSpc>
                <a:spcPct val="104000"/>
              </a:lnSpc>
            </a:pPr>
            <a:endParaRPr sz="1000" dirty="0">
              <a:latin typeface="Arial" panose="020B0604020202020204"/>
              <a:ea typeface="Arial" panose="020B0604020202020204"/>
              <a:cs typeface="Arial" panose="020B0604020202020204"/>
            </a:endParaRPr>
          </a:p>
          <a:p>
            <a:pPr algn="l" rtl="0" eaLnBrk="0">
              <a:lnSpc>
                <a:spcPct val="104000"/>
              </a:lnSpc>
            </a:pPr>
            <a:endParaRPr sz="1000" dirty="0">
              <a:latin typeface="Arial" panose="020B0604020202020204"/>
              <a:ea typeface="Arial" panose="020B0604020202020204"/>
              <a:cs typeface="Arial" panose="020B0604020202020204"/>
            </a:endParaRPr>
          </a:p>
          <a:p>
            <a:pPr algn="l" rtl="0" eaLnBrk="0">
              <a:lnSpc>
                <a:spcPct val="104000"/>
              </a:lnSpc>
            </a:pPr>
            <a:endParaRPr sz="1000" dirty="0">
              <a:latin typeface="Arial" panose="020B0604020202020204"/>
              <a:ea typeface="Arial" panose="020B0604020202020204"/>
              <a:cs typeface="Arial" panose="020B0604020202020204"/>
            </a:endParaRPr>
          </a:p>
          <a:p>
            <a:pPr algn="l" rtl="0" eaLnBrk="0">
              <a:lnSpc>
                <a:spcPct val="104000"/>
              </a:lnSpc>
            </a:pPr>
            <a:endParaRPr sz="1000" dirty="0">
              <a:latin typeface="Arial" panose="020B0604020202020204"/>
              <a:ea typeface="Arial" panose="020B0604020202020204"/>
              <a:cs typeface="Arial" panose="020B0604020202020204"/>
            </a:endParaRPr>
          </a:p>
          <a:p>
            <a:pPr algn="l" rtl="0" eaLnBrk="0">
              <a:lnSpc>
                <a:spcPct val="104000"/>
              </a:lnSpc>
            </a:pPr>
            <a:endParaRPr sz="1000" dirty="0">
              <a:latin typeface="Arial" panose="020B0604020202020204"/>
              <a:ea typeface="Arial" panose="020B0604020202020204"/>
              <a:cs typeface="Arial" panose="020B0604020202020204"/>
            </a:endParaRPr>
          </a:p>
          <a:p>
            <a:pPr algn="l" rtl="0" eaLnBrk="0">
              <a:lnSpc>
                <a:spcPct val="137000"/>
              </a:lnSpc>
            </a:pPr>
            <a:endParaRPr sz="200" dirty="0">
              <a:latin typeface="Arial" panose="020B0604020202020204"/>
              <a:ea typeface="Arial" panose="020B0604020202020204"/>
              <a:cs typeface="Arial" panose="020B0604020202020204"/>
            </a:endParaRPr>
          </a:p>
          <a:p>
            <a:pPr marL="170815" algn="l" rtl="0" eaLnBrk="0">
              <a:lnSpc>
                <a:spcPct val="92000"/>
              </a:lnSpc>
              <a:spcBef>
                <a:spcPts val="0"/>
              </a:spcBef>
            </a:pPr>
            <a:r>
              <a:rPr sz="1100" kern="0" spc="20" dirty="0">
                <a:solidFill>
                  <a:srgbClr val="000000">
                    <a:alpha val="100000"/>
                  </a:srgbClr>
                </a:solidFill>
                <a:latin typeface="黑体" panose="02010609060101010101" charset="-122"/>
                <a:ea typeface="黑体" panose="02010609060101010101" charset="-122"/>
                <a:cs typeface="黑体" panose="02010609060101010101" charset="-122"/>
              </a:rPr>
              <a:t>▲本庶佑(负性免疫治疗癌症，2018)</a:t>
            </a:r>
            <a:endParaRPr sz="1100" dirty="0">
              <a:latin typeface="黑体" panose="02010609060101010101" charset="-122"/>
              <a:ea typeface="黑体" panose="02010609060101010101" charset="-122"/>
              <a:cs typeface="黑体" panose="02010609060101010101" charset="-122"/>
            </a:endParaRPr>
          </a:p>
        </p:txBody>
      </p:sp>
      <p:sp>
        <p:nvSpPr>
          <p:cNvPr id="158" name="textbox 158"/>
          <p:cNvSpPr/>
          <p:nvPr/>
        </p:nvSpPr>
        <p:spPr>
          <a:xfrm>
            <a:off x="10883900" y="1996442"/>
            <a:ext cx="793115" cy="736600"/>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12700" algn="l" rtl="0" eaLnBrk="0">
              <a:lnSpc>
                <a:spcPts val="785"/>
              </a:lnSpc>
            </a:pPr>
            <a:r>
              <a:rPr sz="600" kern="0" spc="-10" dirty="0">
                <a:solidFill>
                  <a:srgbClr val="000000">
                    <a:alpha val="100000"/>
                  </a:srgbClr>
                </a:solidFill>
                <a:latin typeface="Arial" panose="020B0604020202020204"/>
                <a:ea typeface="Arial" panose="020B0604020202020204"/>
                <a:cs typeface="Arial" panose="020B0604020202020204"/>
              </a:rPr>
              <a:t>Center for</a:t>
            </a:r>
            <a:endParaRPr sz="600" dirty="0">
              <a:latin typeface="Arial" panose="020B0604020202020204"/>
              <a:ea typeface="Arial" panose="020B0604020202020204"/>
              <a:cs typeface="Arial" panose="020B0604020202020204"/>
            </a:endParaRPr>
          </a:p>
          <a:p>
            <a:pPr marL="12700" algn="l" rtl="0" eaLnBrk="0">
              <a:lnSpc>
                <a:spcPct val="101000"/>
              </a:lnSpc>
              <a:spcBef>
                <a:spcPts val="5"/>
              </a:spcBef>
            </a:pPr>
            <a:r>
              <a:rPr sz="600" kern="0" spc="-10" dirty="0">
                <a:solidFill>
                  <a:srgbClr val="000000">
                    <a:alpha val="100000"/>
                  </a:srgbClr>
                </a:solidFill>
                <a:latin typeface="Arial" panose="020B0604020202020204"/>
                <a:ea typeface="Arial" panose="020B0604020202020204"/>
                <a:cs typeface="Arial" panose="020B0604020202020204"/>
              </a:rPr>
              <a:t>iPS</a:t>
            </a:r>
            <a:r>
              <a:rPr sz="600" kern="0" spc="80" dirty="0">
                <a:solidFill>
                  <a:srgbClr val="000000">
                    <a:alpha val="100000"/>
                  </a:srgbClr>
                </a:solidFill>
                <a:latin typeface="Arial" panose="020B0604020202020204"/>
                <a:ea typeface="Arial" panose="020B0604020202020204"/>
                <a:cs typeface="Arial" panose="020B0604020202020204"/>
              </a:rPr>
              <a:t> </a:t>
            </a:r>
            <a:r>
              <a:rPr sz="600" kern="0" spc="-10" dirty="0">
                <a:solidFill>
                  <a:srgbClr val="000000">
                    <a:alpha val="100000"/>
                  </a:srgbClr>
                </a:solidFill>
                <a:latin typeface="Arial" panose="020B0604020202020204"/>
                <a:ea typeface="Arial" panose="020B0604020202020204"/>
                <a:cs typeface="Arial" panose="020B0604020202020204"/>
              </a:rPr>
              <a:t>Cel</a:t>
            </a:r>
            <a:r>
              <a:rPr sz="600" kern="0" spc="110" dirty="0">
                <a:solidFill>
                  <a:srgbClr val="000000">
                    <a:alpha val="100000"/>
                  </a:srgbClr>
                </a:solidFill>
                <a:latin typeface="Arial" panose="020B0604020202020204"/>
                <a:ea typeface="Arial" panose="020B0604020202020204"/>
                <a:cs typeface="Arial" panose="020B0604020202020204"/>
              </a:rPr>
              <a:t> </a:t>
            </a:r>
            <a:r>
              <a:rPr sz="600" kern="0" spc="-10" dirty="0">
                <a:solidFill>
                  <a:srgbClr val="000000">
                    <a:alpha val="100000"/>
                  </a:srgbClr>
                </a:solidFill>
                <a:latin typeface="Arial" panose="020B0604020202020204"/>
                <a:ea typeface="Arial" panose="020B0604020202020204"/>
                <a:cs typeface="Arial" panose="020B0604020202020204"/>
              </a:rPr>
              <a:t>Research</a:t>
            </a:r>
            <a:r>
              <a:rPr sz="600" kern="0" spc="90" dirty="0">
                <a:solidFill>
                  <a:srgbClr val="000000">
                    <a:alpha val="100000"/>
                  </a:srgbClr>
                </a:solidFill>
                <a:latin typeface="Arial" panose="020B0604020202020204"/>
                <a:ea typeface="Arial" panose="020B0604020202020204"/>
                <a:cs typeface="Arial" panose="020B0604020202020204"/>
              </a:rPr>
              <a:t> </a:t>
            </a:r>
            <a:r>
              <a:rPr sz="600" kern="0" spc="-20" dirty="0">
                <a:solidFill>
                  <a:srgbClr val="000000">
                    <a:alpha val="100000"/>
                  </a:srgbClr>
                </a:solidFill>
                <a:latin typeface="Arial" panose="020B0604020202020204"/>
                <a:ea typeface="Arial" panose="020B0604020202020204"/>
                <a:cs typeface="Arial" panose="020B0604020202020204"/>
              </a:rPr>
              <a:t>and</a:t>
            </a:r>
            <a:r>
              <a:rPr sz="600" kern="0" spc="0" dirty="0">
                <a:solidFill>
                  <a:srgbClr val="000000">
                    <a:alpha val="100000"/>
                  </a:srgbClr>
                </a:solidFill>
                <a:latin typeface="Arial" panose="020B0604020202020204"/>
                <a:ea typeface="Arial" panose="020B0604020202020204"/>
                <a:cs typeface="Arial" panose="020B0604020202020204"/>
              </a:rPr>
              <a:t>  </a:t>
            </a:r>
            <a:r>
              <a:rPr sz="600" kern="0" spc="0" dirty="0">
                <a:solidFill>
                  <a:srgbClr val="000000">
                    <a:alpha val="100000"/>
                  </a:srgbClr>
                </a:solidFill>
                <a:latin typeface="Times New Roman" panose="02020603050405020304"/>
                <a:ea typeface="Times New Roman" panose="02020603050405020304"/>
                <a:cs typeface="Times New Roman" panose="02020603050405020304"/>
              </a:rPr>
              <a:t>Applicati</a:t>
            </a:r>
            <a:r>
              <a:rPr sz="600" kern="0" spc="-10" dirty="0">
                <a:solidFill>
                  <a:srgbClr val="000000">
                    <a:alpha val="100000"/>
                  </a:srgbClr>
                </a:solidFill>
                <a:latin typeface="Times New Roman" panose="02020603050405020304"/>
                <a:ea typeface="Times New Roman" panose="02020603050405020304"/>
                <a:cs typeface="Times New Roman" panose="02020603050405020304"/>
              </a:rPr>
              <a:t>on</a:t>
            </a:r>
            <a:endParaRPr sz="600" dirty="0">
              <a:latin typeface="Times New Roman" panose="02020603050405020304"/>
              <a:ea typeface="Times New Roman" panose="02020603050405020304"/>
              <a:cs typeface="Times New Roman" panose="02020603050405020304"/>
            </a:endParaRPr>
          </a:p>
          <a:p>
            <a:pPr algn="l" rtl="0" eaLnBrk="0">
              <a:lnSpc>
                <a:spcPct val="104000"/>
              </a:lnSpc>
            </a:pPr>
            <a:endParaRPr sz="1000" dirty="0">
              <a:latin typeface="Arial" panose="020B0604020202020204"/>
              <a:ea typeface="Arial" panose="020B0604020202020204"/>
              <a:cs typeface="Arial" panose="020B0604020202020204"/>
            </a:endParaRPr>
          </a:p>
          <a:p>
            <a:pPr marL="12700" algn="l" rtl="0" eaLnBrk="0">
              <a:lnSpc>
                <a:spcPts val="850"/>
              </a:lnSpc>
              <a:spcBef>
                <a:spcPts val="210"/>
              </a:spcBef>
            </a:pPr>
            <a:r>
              <a:rPr sz="700" kern="0" spc="30" dirty="0">
                <a:solidFill>
                  <a:srgbClr val="000000">
                    <a:alpha val="100000"/>
                  </a:srgbClr>
                </a:solidFill>
                <a:latin typeface="黑体" panose="02010609060101010101" charset="-122"/>
                <a:ea typeface="黑体" panose="02010609060101010101" charset="-122"/>
                <a:cs typeface="黑体" panose="02010609060101010101" charset="-122"/>
              </a:rPr>
              <a:t>京都大学</a:t>
            </a:r>
            <a:endParaRPr sz="700" dirty="0">
              <a:latin typeface="黑体" panose="02010609060101010101" charset="-122"/>
              <a:ea typeface="黑体" panose="02010609060101010101" charset="-122"/>
              <a:cs typeface="黑体" panose="02010609060101010101" charset="-122"/>
            </a:endParaRPr>
          </a:p>
          <a:p>
            <a:pPr marL="12700" algn="l" rtl="0" eaLnBrk="0">
              <a:lnSpc>
                <a:spcPct val="96000"/>
              </a:lnSpc>
              <a:spcBef>
                <a:spcPts val="5"/>
              </a:spcBef>
            </a:pPr>
            <a:r>
              <a:rPr sz="900" kern="0" spc="-10" dirty="0">
                <a:solidFill>
                  <a:srgbClr val="000000">
                    <a:alpha val="100000"/>
                  </a:srgbClr>
                </a:solidFill>
                <a:latin typeface="Times New Roman" panose="02020603050405020304"/>
                <a:ea typeface="Times New Roman" panose="02020603050405020304"/>
                <a:cs typeface="Times New Roman" panose="02020603050405020304"/>
              </a:rPr>
              <a:t>iPS</a:t>
            </a:r>
            <a:r>
              <a:rPr sz="900" kern="0" spc="100" dirty="0">
                <a:solidFill>
                  <a:srgbClr val="000000">
                    <a:alpha val="100000"/>
                  </a:srgbClr>
                </a:solidFill>
                <a:latin typeface="Times New Roman" panose="02020603050405020304"/>
                <a:ea typeface="Times New Roman" panose="02020603050405020304"/>
                <a:cs typeface="Times New Roman" panose="02020603050405020304"/>
              </a:rPr>
              <a:t> </a:t>
            </a:r>
            <a:r>
              <a:rPr sz="900" kern="0" spc="-10" dirty="0">
                <a:solidFill>
                  <a:srgbClr val="000000">
                    <a:alpha val="100000"/>
                  </a:srgbClr>
                </a:solidFill>
                <a:latin typeface="黑体" panose="02010609060101010101" charset="-122"/>
                <a:ea typeface="黑体" panose="02010609060101010101" charset="-122"/>
                <a:cs typeface="黑体" panose="02010609060101010101" charset="-122"/>
              </a:rPr>
              <a:t>细胞研究所</a:t>
            </a:r>
            <a:endParaRPr sz="900" dirty="0">
              <a:latin typeface="黑体" panose="02010609060101010101" charset="-122"/>
              <a:ea typeface="黑体" panose="02010609060101010101" charset="-122"/>
              <a:cs typeface="黑体" panose="02010609060101010101" charset="-122"/>
            </a:endParaRPr>
          </a:p>
        </p:txBody>
      </p:sp>
      <p:sp>
        <p:nvSpPr>
          <p:cNvPr id="160" name="textbox 160"/>
          <p:cNvSpPr/>
          <p:nvPr/>
        </p:nvSpPr>
        <p:spPr>
          <a:xfrm>
            <a:off x="10286979" y="6554182"/>
            <a:ext cx="1247775" cy="284479"/>
          </a:xfrm>
          <a:prstGeom prst="rect">
            <a:avLst/>
          </a:prstGeom>
          <a:noFill/>
          <a:ln w="0" cap="flat">
            <a:noFill/>
            <a:prstDash val="solid"/>
            <a:miter lim="0"/>
          </a:ln>
        </p:spPr>
        <p:txBody>
          <a:bodyPr vert="horz" wrap="square" lIns="0" tIns="0" rIns="0" bIns="0"/>
          <a:lstStyle/>
          <a:p>
            <a:pPr algn="l" rtl="0" eaLnBrk="0">
              <a:lnSpc>
                <a:spcPct val="87000"/>
              </a:lnSpc>
            </a:pPr>
            <a:endParaRPr sz="100" dirty="0">
              <a:latin typeface="Arial" panose="020B0604020202020204"/>
              <a:ea typeface="Arial" panose="020B0604020202020204"/>
              <a:cs typeface="Arial" panose="020B0604020202020204"/>
            </a:endParaRPr>
          </a:p>
          <a:p>
            <a:pPr marL="12700" algn="l" rtl="0" eaLnBrk="0">
              <a:lnSpc>
                <a:spcPct val="77000"/>
              </a:lnSpc>
            </a:pPr>
            <a:r>
              <a:rPr sz="2200" i="1" kern="0" spc="10" dirty="0">
                <a:solidFill>
                  <a:srgbClr val="0DBEA6">
                    <a:alpha val="100000"/>
                  </a:srgbClr>
                </a:solidFill>
                <a:latin typeface="Times New Roman" panose="02020603050405020304"/>
                <a:ea typeface="Times New Roman" panose="02020603050405020304"/>
                <a:cs typeface="Times New Roman" panose="02020603050405020304"/>
              </a:rPr>
              <a:t>PARTOAE</a:t>
            </a:r>
            <a:endParaRPr sz="2200" dirty="0">
              <a:latin typeface="Times New Roman" panose="02020603050405020304"/>
              <a:ea typeface="Times New Roman" panose="02020603050405020304"/>
              <a:cs typeface="Times New Roman" panose="02020603050405020304"/>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alphaModFix amt="75000"/>
          </a:blip>
          <a:stretch>
            <a:fillRect l="-1000"/>
          </a:stretch>
        </a:blipFill>
        <a:effectLst/>
      </p:bgPr>
    </p:bg>
    <p:spTree>
      <p:nvGrpSpPr>
        <p:cNvPr id="1" name=""/>
        <p:cNvGrpSpPr/>
        <p:nvPr/>
      </p:nvGrpSpPr>
      <p:grpSpPr/>
      <p:sp>
        <p:nvSpPr>
          <p:cNvPr id="22" name="圆角矩形 14"/>
          <p:cNvSpPr/>
          <p:nvPr>
            <p:custDataLst>
              <p:tags r:id="rId2"/>
            </p:custDataLst>
          </p:nvPr>
        </p:nvSpPr>
        <p:spPr>
          <a:xfrm>
            <a:off x="384810" y="440055"/>
            <a:ext cx="6332855" cy="614045"/>
          </a:xfrm>
          <a:prstGeom prst="roundRect">
            <a:avLst>
              <a:gd name="adj" fmla="val 16593"/>
            </a:avLst>
          </a:prstGeom>
          <a:gradFill>
            <a:gsLst>
              <a:gs pos="0">
                <a:srgbClr val="3671AF">
                  <a:alpha val="0"/>
                </a:srgbClr>
              </a:gs>
              <a:gs pos="100000">
                <a:srgbClr val="3671AF"/>
              </a:gs>
            </a:gsLst>
            <a:lin ang="10800000" scaled="0"/>
          </a:gradFill>
          <a:ln w="9525">
            <a:noFill/>
          </a:ln>
          <a:effectLst>
            <a:outerShdw blurRad="444500" dist="38100" dir="2700000" algn="tl" rotWithShape="0">
              <a:prstClr val="black">
                <a:alpha val="7000"/>
              </a:prstClr>
            </a:outerShdw>
          </a:effectLst>
        </p:spPr>
        <p:style>
          <a:lnRef idx="2">
            <a:schemeClr val="accent1">
              <a:lumMod val="75000"/>
            </a:schemeClr>
          </a:lnRef>
          <a:fillRef idx="1">
            <a:schemeClr val="accent1"/>
          </a:fillRef>
          <a:effectRef idx="0">
            <a:srgbClr val="FFFFFF"/>
          </a:effectRef>
          <a:fontRef idx="minor">
            <a:schemeClr val="lt1"/>
          </a:fontRef>
        </p:style>
        <p:txBody>
          <a:bodyPr lIns="179705" tIns="179705" rIns="179705" bIns="0" rtlCol="0" anchor="t" anchorCtr="0">
            <a:noAutofit/>
          </a:bodyPr>
          <a:p>
            <a:pPr marL="0" algn="just" defTabSz="266700">
              <a:buClrTx/>
              <a:buSzTx/>
              <a:buFontTx/>
            </a:pPr>
            <a:endParaRPr lang="zh-CN" altLang="en-US" noProof="0" dirty="0">
              <a:solidFill>
                <a:schemeClr val="bg1"/>
              </a:solidFill>
              <a:effectLst>
                <a:outerShdw blurRad="38100" dist="19050" dir="2700000" algn="tl" rotWithShape="0">
                  <a:schemeClr val="dk1">
                    <a:alpha val="40000"/>
                  </a:schemeClr>
                </a:outerShdw>
              </a:effectLst>
              <a:uLnTx/>
              <a:uFillTx/>
              <a:latin typeface="思源黑体 CN Heavy" panose="020B0A00000000000000" pitchFamily="34" charset="-122"/>
              <a:ea typeface="思源黑体 CN Heavy" panose="020B0A00000000000000" pitchFamily="34" charset="-122"/>
              <a:cs typeface="MiSans Normal" panose="00000500000000000000" charset="-122"/>
              <a:sym typeface="+mn-ea"/>
            </a:endParaRPr>
          </a:p>
        </p:txBody>
      </p:sp>
      <p:sp>
        <p:nvSpPr>
          <p:cNvPr id="984066" name="爆炸形 2 984065"/>
          <p:cNvSpPr/>
          <p:nvPr/>
        </p:nvSpPr>
        <p:spPr>
          <a:xfrm>
            <a:off x="2362200" y="2133600"/>
            <a:ext cx="7729538" cy="3816350"/>
          </a:xfrm>
          <a:prstGeom prst="irregularSeal2">
            <a:avLst/>
          </a:prstGeom>
          <a:solidFill>
            <a:srgbClr val="FF0000"/>
          </a:solidFill>
          <a:ln w="9525" cap="flat" cmpd="sng">
            <a:solidFill>
              <a:srgbClr val="FFFF99"/>
            </a:solidFill>
            <a:prstDash val="solid"/>
            <a:miter/>
            <a:headEnd type="none" w="med" len="med"/>
            <a:tailEnd type="none" w="med" len="med"/>
          </a:ln>
        </p:spPr>
        <p:txBody>
          <a:bodyPr/>
          <a:p>
            <a:endParaRPr lang="zh-CN" altLang="en-US" sz="1600"/>
          </a:p>
        </p:txBody>
      </p:sp>
      <p:sp>
        <p:nvSpPr>
          <p:cNvPr id="984067" name="文本框 984066"/>
          <p:cNvSpPr txBox="1"/>
          <p:nvPr/>
        </p:nvSpPr>
        <p:spPr>
          <a:xfrm>
            <a:off x="1703388" y="1557338"/>
            <a:ext cx="8294687" cy="583565"/>
          </a:xfrm>
          <a:prstGeom prst="rect">
            <a:avLst/>
          </a:prstGeom>
          <a:noFill/>
          <a:ln w="9525">
            <a:noFill/>
          </a:ln>
        </p:spPr>
        <p:txBody>
          <a:bodyPr>
            <a:spAutoFit/>
          </a:bodyPr>
          <a:p>
            <a:pPr>
              <a:lnSpc>
                <a:spcPct val="100000"/>
              </a:lnSpc>
            </a:pPr>
            <a:r>
              <a:rPr lang="zh-CN" altLang="en-US" sz="3200" dirty="0">
                <a:latin typeface="华康海报体W12(P)" pitchFamily="82" charset="-122"/>
                <a:ea typeface="华康海报体W12(P)" pitchFamily="82" charset="-122"/>
              </a:rPr>
              <a:t>我们一生罹患重大疾病的机会高达 </a:t>
            </a:r>
            <a:endParaRPr lang="zh-CN" altLang="en-US" sz="3200" dirty="0">
              <a:latin typeface="华康海报体W12(P)" pitchFamily="82" charset="-122"/>
              <a:ea typeface="华康海报体W12(P)" pitchFamily="82" charset="-122"/>
            </a:endParaRPr>
          </a:p>
        </p:txBody>
      </p:sp>
      <p:sp>
        <p:nvSpPr>
          <p:cNvPr id="984068" name="矩形 984067"/>
          <p:cNvSpPr/>
          <p:nvPr/>
        </p:nvSpPr>
        <p:spPr>
          <a:xfrm>
            <a:off x="2901950" y="3070225"/>
            <a:ext cx="5715000" cy="2443163"/>
          </a:xfrm>
          <a:prstGeom prst="rect">
            <a:avLst/>
          </a:prstGeom>
        </p:spPr>
        <p:txBody>
          <a:bodyPr wrap="none" fromWordArt="1">
            <a:prstTxWarp prst="textCascadeUp">
              <a:avLst>
                <a:gd name="adj" fmla="val 44444"/>
              </a:avLst>
            </a:prstTxWarp>
            <a:normAutofit/>
            <a:scene3d>
              <a:camera prst="legacyPerspectiveFront">
                <a:rot lat="20520000" lon="1080000" rev="0"/>
              </a:camera>
              <a:lightRig rig="legacyHarsh2" dir="b"/>
            </a:scene3d>
            <a:sp3d extrusionH="430200" prstMaterial="legacyMatte">
              <a:extrusionClr>
                <a:srgbClr val="FF6600"/>
              </a:extrusionClr>
            </a:sp3d>
          </a:bodyPr>
          <a:p>
            <a:pPr algn="ctr"/>
            <a:r>
              <a:rPr lang="zh-CN" altLang="en-US" sz="7200" b="1">
                <a:gradFill rotWithShape="0">
                  <a:gsLst>
                    <a:gs pos="0">
                      <a:srgbClr val="FFE701"/>
                    </a:gs>
                    <a:gs pos="100000">
                      <a:srgbClr val="FE3E02"/>
                    </a:gs>
                  </a:gsLst>
                  <a:lin ang="5400000" scaled="1"/>
                  <a:tileRect/>
                </a:gradFill>
                <a:latin typeface="楷体_GB2312" charset="0"/>
                <a:ea typeface="楷体_GB2312" charset="0"/>
              </a:rPr>
              <a:t>72.18%</a:t>
            </a:r>
            <a:endParaRPr lang="zh-CN" altLang="en-US" sz="7200" b="1">
              <a:gradFill rotWithShape="0">
                <a:gsLst>
                  <a:gs pos="0">
                    <a:srgbClr val="FFE701"/>
                  </a:gs>
                  <a:gs pos="100000">
                    <a:srgbClr val="FE3E02"/>
                  </a:gs>
                </a:gsLst>
                <a:lin ang="5400000" scaled="1"/>
                <a:tileRect/>
              </a:gradFill>
              <a:latin typeface="楷体_GB2312" charset="0"/>
              <a:ea typeface="楷体_GB2312" charset="0"/>
            </a:endParaRPr>
          </a:p>
        </p:txBody>
      </p:sp>
      <p:sp>
        <p:nvSpPr>
          <p:cNvPr id="984069" name="文本框 984068"/>
          <p:cNvSpPr txBox="1"/>
          <p:nvPr/>
        </p:nvSpPr>
        <p:spPr>
          <a:xfrm>
            <a:off x="7634605" y="5949950"/>
            <a:ext cx="4495800" cy="783590"/>
          </a:xfrm>
          <a:prstGeom prst="rect">
            <a:avLst/>
          </a:prstGeom>
          <a:noFill/>
          <a:ln w="9525">
            <a:noFill/>
          </a:ln>
        </p:spPr>
        <p:txBody>
          <a:bodyPr>
            <a:spAutoFit/>
          </a:bodyPr>
          <a:p>
            <a:pPr>
              <a:lnSpc>
                <a:spcPct val="100000"/>
              </a:lnSpc>
              <a:spcBef>
                <a:spcPct val="50000"/>
              </a:spcBef>
            </a:pPr>
            <a:r>
              <a:rPr lang="zh-CN" altLang="en-US" sz="1800" b="0" dirty="0">
                <a:solidFill>
                  <a:srgbClr val="FF0000"/>
                </a:solidFill>
                <a:latin typeface="黑体" panose="02010609060101010101" charset="-122"/>
                <a:ea typeface="黑体" panose="02010609060101010101" charset="-122"/>
              </a:rPr>
              <a:t>资料来源：  世界卫生组织（</a:t>
            </a:r>
            <a:r>
              <a:rPr lang="en-US" altLang="zh-CN" sz="1800" b="0">
                <a:solidFill>
                  <a:srgbClr val="FF0000"/>
                </a:solidFill>
                <a:latin typeface="黑体" panose="02010609060101010101" charset="-122"/>
                <a:ea typeface="黑体" panose="02010609060101010101" charset="-122"/>
              </a:rPr>
              <a:t>WHO</a:t>
            </a:r>
            <a:r>
              <a:rPr lang="zh-CN" altLang="en-US" sz="1800" b="0">
                <a:solidFill>
                  <a:srgbClr val="FF0000"/>
                </a:solidFill>
                <a:latin typeface="黑体" panose="02010609060101010101" charset="-122"/>
                <a:ea typeface="黑体" panose="02010609060101010101" charset="-122"/>
              </a:rPr>
              <a:t>）</a:t>
            </a:r>
            <a:endParaRPr lang="zh-CN" altLang="en-US" sz="1800" b="0">
              <a:solidFill>
                <a:srgbClr val="FF0000"/>
              </a:solidFill>
              <a:latin typeface="黑体" panose="02010609060101010101" charset="-122"/>
              <a:ea typeface="黑体" panose="02010609060101010101" charset="-122"/>
            </a:endParaRPr>
          </a:p>
          <a:p>
            <a:pPr>
              <a:lnSpc>
                <a:spcPct val="100000"/>
              </a:lnSpc>
              <a:spcBef>
                <a:spcPct val="50000"/>
              </a:spcBef>
            </a:pPr>
            <a:r>
              <a:rPr lang="zh-CN" altLang="en-US" sz="1800" b="0">
                <a:solidFill>
                  <a:srgbClr val="FF0000"/>
                </a:solidFill>
                <a:latin typeface="黑体" panose="02010609060101010101" charset="-122"/>
                <a:ea typeface="黑体" panose="02010609060101010101" charset="-122"/>
              </a:rPr>
              <a:t>           </a:t>
            </a:r>
            <a:r>
              <a:rPr lang="en-US" altLang="zh-CN" sz="1800" b="0">
                <a:solidFill>
                  <a:srgbClr val="FF0000"/>
                </a:solidFill>
                <a:latin typeface="黑体" panose="02010609060101010101" charset="-122"/>
                <a:ea typeface="黑体" panose="02010609060101010101" charset="-122"/>
              </a:rPr>
              <a:t>《</a:t>
            </a:r>
            <a:r>
              <a:rPr lang="zh-CN" altLang="en-US" sz="1800" b="0" dirty="0">
                <a:solidFill>
                  <a:srgbClr val="FF0000"/>
                </a:solidFill>
                <a:latin typeface="黑体" panose="02010609060101010101" charset="-122"/>
                <a:ea typeface="黑体" panose="02010609060101010101" charset="-122"/>
              </a:rPr>
              <a:t>亚洲</a:t>
            </a:r>
            <a:r>
              <a:rPr lang="en-US" altLang="zh-CN" sz="1800" b="0">
                <a:solidFill>
                  <a:srgbClr val="FF0000"/>
                </a:solidFill>
                <a:latin typeface="Times New Roman" panose="02020603050405020304" pitchFamily="18" charset="0"/>
                <a:ea typeface="黑体" panose="02010609060101010101" charset="-122"/>
              </a:rPr>
              <a:t>•</a:t>
            </a:r>
            <a:r>
              <a:rPr lang="zh-CN" altLang="en-US" sz="1800" b="0" dirty="0">
                <a:solidFill>
                  <a:srgbClr val="FF0000"/>
                </a:solidFill>
                <a:latin typeface="黑体" panose="02010609060101010101" charset="-122"/>
                <a:ea typeface="黑体" panose="02010609060101010101" charset="-122"/>
              </a:rPr>
              <a:t>中国篇</a:t>
            </a:r>
            <a:r>
              <a:rPr lang="en-US" altLang="zh-CN" sz="1800" b="0">
                <a:solidFill>
                  <a:srgbClr val="FF0000"/>
                </a:solidFill>
                <a:latin typeface="黑体" panose="02010609060101010101" charset="-122"/>
                <a:ea typeface="黑体" panose="02010609060101010101" charset="-122"/>
              </a:rPr>
              <a:t>》</a:t>
            </a:r>
            <a:r>
              <a:rPr lang="zh-CN" altLang="en-US" sz="1800" b="0" dirty="0">
                <a:solidFill>
                  <a:srgbClr val="FF0000"/>
                </a:solidFill>
                <a:latin typeface="黑体" panose="02010609060101010101" charset="-122"/>
                <a:ea typeface="黑体" panose="02010609060101010101" charset="-122"/>
              </a:rPr>
              <a:t>统计数据</a:t>
            </a:r>
            <a:endParaRPr lang="zh-CN" altLang="en-US" sz="1800" b="0" dirty="0">
              <a:solidFill>
                <a:srgbClr val="FF0000"/>
              </a:solidFill>
              <a:latin typeface="黑体" panose="02010609060101010101" charset="-122"/>
              <a:ea typeface="黑体" panose="02010609060101010101" charset="-122"/>
            </a:endParaRPr>
          </a:p>
        </p:txBody>
      </p:sp>
      <p:sp>
        <p:nvSpPr>
          <p:cNvPr id="935940" name="文本框 935939"/>
          <p:cNvSpPr txBox="1"/>
          <p:nvPr/>
        </p:nvSpPr>
        <p:spPr>
          <a:xfrm>
            <a:off x="528955" y="300038"/>
            <a:ext cx="4464050" cy="701675"/>
          </a:xfrm>
          <a:prstGeom prst="rect">
            <a:avLst/>
          </a:prstGeom>
          <a:noFill/>
          <a:ln w="9525">
            <a:noFill/>
          </a:ln>
        </p:spPr>
        <p:txBody>
          <a:bodyPr anchor="b" anchorCtr="0"/>
          <a:p>
            <a:pPr>
              <a:lnSpc>
                <a:spcPct val="100000"/>
              </a:lnSpc>
            </a:pPr>
            <a:r>
              <a:rPr lang="zh-CN" altLang="en-US" sz="2400" b="0" dirty="0">
                <a:solidFill>
                  <a:schemeClr val="bg1"/>
                </a:solidFill>
                <a:latin typeface="Cataneo BT" pitchFamily="66" charset="0"/>
                <a:ea typeface="方正综艺简体" pitchFamily="2" charset="-122"/>
              </a:rPr>
              <a:t>重疾到底离我们有多远</a:t>
            </a:r>
            <a:r>
              <a:rPr lang="en-US" altLang="zh-CN" sz="2400" b="0">
                <a:solidFill>
                  <a:schemeClr val="bg1"/>
                </a:solidFill>
                <a:latin typeface="Cataneo BT" pitchFamily="66" charset="0"/>
                <a:ea typeface="方正综艺简体" pitchFamily="2" charset="-122"/>
              </a:rPr>
              <a:t>?</a:t>
            </a:r>
            <a:endParaRPr lang="en-US" altLang="zh-CN" sz="2400" b="0">
              <a:solidFill>
                <a:schemeClr val="bg1"/>
              </a:solidFill>
              <a:latin typeface="Cataneo BT" pitchFamily="66" charset="0"/>
              <a:ea typeface="方正综艺简体"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40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840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2" grpId="1" animBg="1"/>
      <p:bldP spid="984068" grpId="0"/>
      <p:bldP spid="984066" grpId="0" animBg="1"/>
      <p:bldP spid="984068" grpId="1"/>
      <p:bldP spid="984066" grpId="1"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alphaModFix amt="75000"/>
          </a:blip>
          <a:stretch>
            <a:fillRect l="-1000"/>
          </a:stretch>
        </a:blipFill>
        <a:effectLst/>
      </p:bgPr>
    </p:bg>
    <p:spTree>
      <p:nvGrpSpPr>
        <p:cNvPr id="1" name=""/>
        <p:cNvGrpSpPr/>
        <p:nvPr/>
      </p:nvGrpSpPr>
      <p:grpSpPr>
        <a:xfrm>
          <a:off x="0" y="0"/>
          <a:ext cx="0" cy="0"/>
          <a:chOff x="0" y="0"/>
          <a:chExt cx="0" cy="0"/>
        </a:xfrm>
      </p:grpSpPr>
      <p:pic>
        <p:nvPicPr>
          <p:cNvPr id="4" name="图片 3"/>
          <p:cNvPicPr/>
          <p:nvPr/>
        </p:nvPicPr>
        <p:blipFill>
          <a:blip r:embed="rId2"/>
          <a:stretch>
            <a:fillRect/>
          </a:stretch>
        </p:blipFill>
        <p:spPr>
          <a:xfrm>
            <a:off x="8562975" y="3429000"/>
            <a:ext cx="3536315" cy="3125470"/>
          </a:xfrm>
          <a:prstGeom prst="rect">
            <a:avLst/>
          </a:prstGeom>
        </p:spPr>
      </p:pic>
      <p:sp>
        <p:nvSpPr>
          <p:cNvPr id="152" name="textbox 152"/>
          <p:cNvSpPr/>
          <p:nvPr/>
        </p:nvSpPr>
        <p:spPr>
          <a:xfrm>
            <a:off x="415925" y="2044065"/>
            <a:ext cx="11363960" cy="1819275"/>
          </a:xfrm>
          <a:prstGeom prst="rect">
            <a:avLst/>
          </a:prstGeom>
          <a:noFill/>
          <a:ln w="0" cap="flat">
            <a:noFill/>
            <a:prstDash val="solid"/>
            <a:miter lim="0"/>
          </a:ln>
        </p:spPr>
        <p:txBody>
          <a:bodyPr vert="horz" wrap="square" lIns="0" tIns="0" rIns="0" bIns="0"/>
          <a:lstStyle/>
          <a:p>
            <a:pPr algn="l" rtl="0" eaLnBrk="0">
              <a:lnSpc>
                <a:spcPct val="89000"/>
              </a:lnSpc>
            </a:pPr>
            <a:endParaRPr sz="100" dirty="0">
              <a:latin typeface="Arial" panose="020B0604020202020204"/>
              <a:ea typeface="Arial" panose="020B0604020202020204"/>
              <a:cs typeface="Arial" panose="020B0604020202020204"/>
            </a:endParaRPr>
          </a:p>
          <a:p>
            <a:pPr marL="12700" algn="l" rtl="0" eaLnBrk="0">
              <a:lnSpc>
                <a:spcPct val="97000"/>
              </a:lnSpc>
            </a:pPr>
            <a:r>
              <a:rPr lang="en-US" sz="2400" b="1" kern="0" spc="60" dirty="0">
                <a:solidFill>
                  <a:srgbClr val="264274">
                    <a:alpha val="100000"/>
                  </a:srgbClr>
                </a:solidFill>
                <a:latin typeface="思源黑体 Medium" panose="020B0600000000000000" charset="-122"/>
                <a:ea typeface="思源黑体 Medium" panose="020B0600000000000000" charset="-122"/>
                <a:cs typeface="思源黑体 Medium" panose="020B0600000000000000" charset="-122"/>
              </a:rPr>
              <a:t>2</a:t>
            </a:r>
            <a:r>
              <a:rPr lang="zh-CN" altLang="en-US" sz="2400" b="1" kern="0" spc="60" dirty="0">
                <a:solidFill>
                  <a:srgbClr val="264274">
                    <a:alpha val="100000"/>
                  </a:srgbClr>
                </a:solidFill>
                <a:latin typeface="思源黑体 Medium" panose="020B0600000000000000" charset="-122"/>
                <a:ea typeface="思源黑体 Medium" panose="020B0600000000000000" charset="-122"/>
                <a:cs typeface="思源黑体 Medium" panose="020B0600000000000000" charset="-122"/>
              </a:rPr>
              <a:t>、</a:t>
            </a:r>
            <a:r>
              <a:rPr sz="2400" b="1" kern="0" spc="60" dirty="0">
                <a:solidFill>
                  <a:srgbClr val="264274">
                    <a:alpha val="100000"/>
                  </a:srgbClr>
                </a:solidFill>
                <a:latin typeface="思源黑体 Medium" panose="020B0600000000000000" charset="-122"/>
                <a:ea typeface="思源黑体 Medium" panose="020B0600000000000000" charset="-122"/>
                <a:cs typeface="思源黑体 Medium" panose="020B0600000000000000" charset="-122"/>
              </a:rPr>
              <a:t>临床经验丰富全面</a:t>
            </a:r>
            <a:r>
              <a:rPr lang="zh-CN" sz="2400" b="1" kern="0" spc="60" dirty="0">
                <a:solidFill>
                  <a:srgbClr val="264274">
                    <a:alpha val="100000"/>
                  </a:srgbClr>
                </a:solidFill>
                <a:latin typeface="思源黑体 Medium" panose="020B0600000000000000" charset="-122"/>
                <a:ea typeface="思源黑体 Medium" panose="020B0600000000000000" charset="-122"/>
                <a:cs typeface="思源黑体 Medium" panose="020B0600000000000000" charset="-122"/>
              </a:rPr>
              <a:t>、</a:t>
            </a:r>
            <a:r>
              <a:rPr lang="zh-CN" sz="2400" b="1" kern="0" spc="60" dirty="0">
                <a:solidFill>
                  <a:srgbClr val="FF0000">
                    <a:alpha val="100000"/>
                  </a:srgbClr>
                </a:solidFill>
                <a:latin typeface="思源黑体 Medium" panose="020B0600000000000000" charset="-122"/>
                <a:ea typeface="思源黑体 Medium" panose="020B0600000000000000" charset="-122"/>
                <a:cs typeface="思源黑体 Medium" panose="020B0600000000000000" charset="-122"/>
              </a:rPr>
              <a:t>贯穿</a:t>
            </a:r>
            <a:r>
              <a:rPr lang="en-US" altLang="zh-CN" sz="2400" b="1" kern="0" spc="60" dirty="0">
                <a:solidFill>
                  <a:srgbClr val="FF0000">
                    <a:alpha val="100000"/>
                  </a:srgbClr>
                </a:solidFill>
                <a:latin typeface="思源黑体 Medium" panose="020B0600000000000000" charset="-122"/>
                <a:ea typeface="思源黑体 Medium" panose="020B0600000000000000" charset="-122"/>
                <a:cs typeface="思源黑体 Medium" panose="020B0600000000000000" charset="-122"/>
              </a:rPr>
              <a:t>“</a:t>
            </a:r>
            <a:r>
              <a:rPr lang="zh-CN" altLang="en-US" sz="2400" b="1" kern="0" spc="60" dirty="0">
                <a:solidFill>
                  <a:srgbClr val="FF0000">
                    <a:alpha val="100000"/>
                  </a:srgbClr>
                </a:solidFill>
                <a:latin typeface="思源黑体 Medium" panose="020B0600000000000000" charset="-122"/>
                <a:ea typeface="思源黑体 Medium" panose="020B0600000000000000" charset="-122"/>
                <a:cs typeface="思源黑体 Medium" panose="020B0600000000000000" charset="-122"/>
              </a:rPr>
              <a:t>研发</a:t>
            </a:r>
            <a:r>
              <a:rPr lang="en-US" altLang="zh-CN" sz="2400" b="1" kern="0" spc="60" dirty="0">
                <a:solidFill>
                  <a:srgbClr val="FF0000">
                    <a:alpha val="100000"/>
                  </a:srgbClr>
                </a:solidFill>
                <a:latin typeface="思源黑体 Medium" panose="020B0600000000000000" charset="-122"/>
                <a:ea typeface="思源黑体 Medium" panose="020B0600000000000000" charset="-122"/>
                <a:cs typeface="思源黑体 Medium" panose="020B0600000000000000" charset="-122"/>
              </a:rPr>
              <a:t>-</a:t>
            </a:r>
            <a:r>
              <a:rPr lang="zh-CN" altLang="en-US" sz="2400" b="1" kern="0" spc="60" dirty="0">
                <a:solidFill>
                  <a:srgbClr val="FF0000">
                    <a:alpha val="100000"/>
                  </a:srgbClr>
                </a:solidFill>
                <a:latin typeface="思源黑体 Medium" panose="020B0600000000000000" charset="-122"/>
                <a:ea typeface="思源黑体 Medium" panose="020B0600000000000000" charset="-122"/>
                <a:cs typeface="思源黑体 Medium" panose="020B0600000000000000" charset="-122"/>
              </a:rPr>
              <a:t>存储</a:t>
            </a:r>
            <a:r>
              <a:rPr lang="en-US" altLang="zh-CN" sz="2400" b="1" kern="0" spc="60" dirty="0">
                <a:solidFill>
                  <a:srgbClr val="FF0000">
                    <a:alpha val="100000"/>
                  </a:srgbClr>
                </a:solidFill>
                <a:latin typeface="思源黑体 Medium" panose="020B0600000000000000" charset="-122"/>
                <a:ea typeface="思源黑体 Medium" panose="020B0600000000000000" charset="-122"/>
                <a:cs typeface="思源黑体 Medium" panose="020B0600000000000000" charset="-122"/>
              </a:rPr>
              <a:t>-</a:t>
            </a:r>
            <a:r>
              <a:rPr lang="zh-CN" altLang="en-US" sz="2400" b="1" kern="0" spc="60" dirty="0">
                <a:solidFill>
                  <a:srgbClr val="FF0000">
                    <a:alpha val="100000"/>
                  </a:srgbClr>
                </a:solidFill>
                <a:latin typeface="思源黑体 Medium" panose="020B0600000000000000" charset="-122"/>
                <a:ea typeface="思源黑体 Medium" panose="020B0600000000000000" charset="-122"/>
                <a:cs typeface="思源黑体 Medium" panose="020B0600000000000000" charset="-122"/>
              </a:rPr>
              <a:t>培植</a:t>
            </a:r>
            <a:r>
              <a:rPr lang="en-US" altLang="zh-CN" sz="2400" b="1" kern="0" spc="60" dirty="0">
                <a:solidFill>
                  <a:srgbClr val="FF0000">
                    <a:alpha val="100000"/>
                  </a:srgbClr>
                </a:solidFill>
                <a:latin typeface="思源黑体 Medium" panose="020B0600000000000000" charset="-122"/>
                <a:ea typeface="思源黑体 Medium" panose="020B0600000000000000" charset="-122"/>
                <a:cs typeface="思源黑体 Medium" panose="020B0600000000000000" charset="-122"/>
              </a:rPr>
              <a:t>-</a:t>
            </a:r>
            <a:r>
              <a:rPr lang="zh-CN" altLang="en-US" sz="2400" b="1" kern="0" spc="60" dirty="0">
                <a:solidFill>
                  <a:srgbClr val="FF0000">
                    <a:alpha val="100000"/>
                  </a:srgbClr>
                </a:solidFill>
                <a:latin typeface="思源黑体 Medium" panose="020B0600000000000000" charset="-122"/>
                <a:ea typeface="思源黑体 Medium" panose="020B0600000000000000" charset="-122"/>
                <a:cs typeface="思源黑体 Medium" panose="020B0600000000000000" charset="-122"/>
              </a:rPr>
              <a:t>回输</a:t>
            </a:r>
            <a:r>
              <a:rPr lang="en-US" altLang="zh-CN" sz="2400" b="1" kern="0" spc="60" dirty="0">
                <a:solidFill>
                  <a:srgbClr val="FF0000">
                    <a:alpha val="100000"/>
                  </a:srgbClr>
                </a:solidFill>
                <a:latin typeface="思源黑体 Medium" panose="020B0600000000000000" charset="-122"/>
                <a:ea typeface="思源黑体 Medium" panose="020B0600000000000000" charset="-122"/>
                <a:cs typeface="思源黑体 Medium" panose="020B0600000000000000" charset="-122"/>
              </a:rPr>
              <a:t>”</a:t>
            </a:r>
            <a:r>
              <a:rPr lang="zh-CN" altLang="en-US" sz="2400" b="1" kern="0" spc="60" dirty="0">
                <a:solidFill>
                  <a:srgbClr val="FF0000">
                    <a:alpha val="100000"/>
                  </a:srgbClr>
                </a:solidFill>
                <a:latin typeface="思源黑体 Medium" panose="020B0600000000000000" charset="-122"/>
                <a:ea typeface="思源黑体 Medium" panose="020B0600000000000000" charset="-122"/>
                <a:cs typeface="思源黑体 Medium" panose="020B0600000000000000" charset="-122"/>
              </a:rPr>
              <a:t>全流程</a:t>
            </a:r>
            <a:r>
              <a:rPr lang="zh-CN" altLang="en-US" sz="2400" b="1" kern="0" spc="60" dirty="0">
                <a:solidFill>
                  <a:srgbClr val="0051BC">
                    <a:alpha val="100000"/>
                  </a:srgbClr>
                </a:solidFill>
                <a:latin typeface="思源黑体 Medium" panose="020B0600000000000000" charset="-122"/>
                <a:ea typeface="思源黑体 Medium" panose="020B0600000000000000" charset="-122"/>
                <a:cs typeface="思源黑体 Medium" panose="020B0600000000000000" charset="-122"/>
              </a:rPr>
              <a:t>，</a:t>
            </a:r>
            <a:r>
              <a:rPr lang="en-US" altLang="zh-CN" sz="2400" b="1" kern="0" spc="60" dirty="0">
                <a:solidFill>
                  <a:srgbClr val="FF0000">
                    <a:alpha val="100000"/>
                  </a:srgbClr>
                </a:solidFill>
                <a:latin typeface="思源黑体 Medium" panose="020B0600000000000000" charset="-122"/>
                <a:ea typeface="思源黑体 Medium" panose="020B0600000000000000" charset="-122"/>
                <a:cs typeface="思源黑体 Medium" panose="020B0600000000000000" charset="-122"/>
              </a:rPr>
              <a:t>走在运用</a:t>
            </a:r>
            <a:r>
              <a:rPr lang="zh-CN" altLang="en-US" sz="2400" b="1" kern="0" spc="60" dirty="0">
                <a:solidFill>
                  <a:srgbClr val="FF0000">
                    <a:alpha val="100000"/>
                  </a:srgbClr>
                </a:solidFill>
                <a:latin typeface="思源黑体 Medium" panose="020B0600000000000000" charset="-122"/>
                <a:ea typeface="思源黑体 Medium" panose="020B0600000000000000" charset="-122"/>
                <a:cs typeface="思源黑体 Medium" panose="020B0600000000000000" charset="-122"/>
              </a:rPr>
              <a:t>的</a:t>
            </a:r>
            <a:r>
              <a:rPr lang="en-US" altLang="zh-CN" sz="2400" b="1" kern="0" spc="60" dirty="0">
                <a:solidFill>
                  <a:srgbClr val="FF0000">
                    <a:alpha val="100000"/>
                  </a:srgbClr>
                </a:solidFill>
                <a:latin typeface="思源黑体 Medium" panose="020B0600000000000000" charset="-122"/>
                <a:ea typeface="思源黑体 Medium" panose="020B0600000000000000" charset="-122"/>
                <a:cs typeface="思源黑体 Medium" panose="020B0600000000000000" charset="-122"/>
              </a:rPr>
              <a:t>最前端</a:t>
            </a:r>
            <a:r>
              <a:rPr lang="zh-CN" altLang="en-US" sz="2400" b="1" kern="0" spc="60" dirty="0">
                <a:solidFill>
                  <a:srgbClr val="0051BC">
                    <a:alpha val="100000"/>
                  </a:srgbClr>
                </a:solidFill>
                <a:latin typeface="思源黑体 Medium" panose="020B0600000000000000" charset="-122"/>
                <a:ea typeface="思源黑体 Medium" panose="020B0600000000000000" charset="-122"/>
                <a:cs typeface="思源黑体 Medium" panose="020B0600000000000000" charset="-122"/>
              </a:rPr>
              <a:t>，</a:t>
            </a:r>
            <a:r>
              <a:rPr lang="zh-CN" altLang="en-US" sz="2400" b="1" kern="0" spc="60" dirty="0">
                <a:solidFill>
                  <a:srgbClr val="264274">
                    <a:alpha val="100000"/>
                  </a:srgbClr>
                </a:solidFill>
                <a:latin typeface="思源黑体 Medium" panose="020B0600000000000000" charset="-122"/>
                <a:ea typeface="思源黑体 Medium" panose="020B0600000000000000" charset="-122"/>
                <a:cs typeface="思源黑体 Medium" panose="020B0600000000000000" charset="-122"/>
              </a:rPr>
              <a:t>实现产业化发展</a:t>
            </a:r>
            <a:endParaRPr sz="2400" b="1" dirty="0">
              <a:latin typeface="思源黑体 Medium" panose="020B0600000000000000" charset="-122"/>
              <a:ea typeface="思源黑体 Medium" panose="020B0600000000000000" charset="-122"/>
              <a:cs typeface="思源黑体 Medium" panose="020B0600000000000000" charset="-122"/>
            </a:endParaRPr>
          </a:p>
          <a:p>
            <a:pPr marL="46355" indent="380365" algn="l" rtl="0" eaLnBrk="0">
              <a:lnSpc>
                <a:spcPct val="138000"/>
              </a:lnSpc>
              <a:spcBef>
                <a:spcPts val="210"/>
              </a:spcBef>
            </a:pPr>
            <a:r>
              <a:rPr sz="1400" kern="0" spc="40" dirty="0">
                <a:solidFill>
                  <a:srgbClr val="000000">
                    <a:alpha val="100000"/>
                  </a:srgbClr>
                </a:solidFill>
                <a:latin typeface="黑体" panose="02010609060101010101" charset="-122"/>
                <a:ea typeface="黑体" panose="02010609060101010101" charset="-122"/>
                <a:cs typeface="黑体" panose="02010609060101010101" charset="-122"/>
              </a:rPr>
              <a:t>日本在细胞治疗方面具有丰富的临床经验。自</a:t>
            </a:r>
            <a:r>
              <a:rPr sz="1400" kern="0" spc="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iPS</a:t>
            </a:r>
            <a:r>
              <a:rPr sz="1400" kern="0" spc="40" dirty="0">
                <a:solidFill>
                  <a:srgbClr val="000000">
                    <a:alpha val="100000"/>
                  </a:srgbClr>
                </a:solidFill>
                <a:latin typeface="黑体" panose="02010609060101010101" charset="-122"/>
                <a:ea typeface="黑体" panose="02010609060101010101" charset="-122"/>
                <a:cs typeface="黑体" panose="02010609060101010101" charset="-122"/>
              </a:rPr>
              <a:t>技术问世以来，日本各大医疗机构和研究</a:t>
            </a:r>
            <a:r>
              <a:rPr sz="1400" kern="0" spc="0" dirty="0">
                <a:solidFill>
                  <a:srgbClr val="000000">
                    <a:alpha val="100000"/>
                  </a:srgbClr>
                </a:solidFill>
                <a:latin typeface="黑体" panose="02010609060101010101" charset="-122"/>
                <a:ea typeface="黑体" panose="02010609060101010101" charset="-122"/>
                <a:cs typeface="黑体" panose="02010609060101010101" charset="-122"/>
              </a:rPr>
              <a:t>  </a:t>
            </a:r>
            <a:r>
              <a:rPr sz="1400" kern="0" spc="20" dirty="0">
                <a:solidFill>
                  <a:srgbClr val="000000">
                    <a:alpha val="100000"/>
                  </a:srgbClr>
                </a:solidFill>
                <a:latin typeface="黑体" panose="02010609060101010101" charset="-122"/>
                <a:ea typeface="黑体" panose="02010609060101010101" charset="-122"/>
                <a:cs typeface="黑体" panose="02010609060101010101" charset="-122"/>
              </a:rPr>
              <a:t>机构积极开展相关临床试验，并取得了显</a:t>
            </a:r>
            <a:r>
              <a:rPr sz="1400" kern="0" spc="10" dirty="0">
                <a:solidFill>
                  <a:srgbClr val="000000">
                    <a:alpha val="100000"/>
                  </a:srgbClr>
                </a:solidFill>
                <a:latin typeface="黑体" panose="02010609060101010101" charset="-122"/>
                <a:ea typeface="黑体" panose="02010609060101010101" charset="-122"/>
                <a:cs typeface="黑体" panose="02010609060101010101" charset="-122"/>
              </a:rPr>
              <a:t>著的研究成果。例如，针对</a:t>
            </a:r>
            <a:r>
              <a:rPr sz="1400" kern="0" spc="10" dirty="0">
                <a:solidFill>
                  <a:srgbClr val="FF0000">
                    <a:alpha val="100000"/>
                  </a:srgbClr>
                </a:solidFill>
                <a:latin typeface="黑体" panose="02010609060101010101" charset="-122"/>
                <a:ea typeface="黑体" panose="02010609060101010101" charset="-122"/>
                <a:cs typeface="黑体" panose="02010609060101010101" charset="-122"/>
              </a:rPr>
              <a:t>心脏病、肝脏、脊椎神经性疾</a:t>
            </a:r>
            <a:r>
              <a:rPr sz="1400" kern="0" spc="50" dirty="0">
                <a:solidFill>
                  <a:srgbClr val="FF0000">
                    <a:alpha val="100000"/>
                  </a:srgbClr>
                </a:solidFill>
                <a:latin typeface="黑体" panose="02010609060101010101" charset="-122"/>
                <a:ea typeface="黑体" panose="02010609060101010101" charset="-122"/>
                <a:cs typeface="黑体" panose="02010609060101010101" charset="-122"/>
              </a:rPr>
              <a:t>病、阿尔兹海默症、角膜、视网膜病变</a:t>
            </a:r>
            <a:r>
              <a:rPr sz="1400" kern="0" spc="50" dirty="0">
                <a:solidFill>
                  <a:srgbClr val="000000">
                    <a:alpha val="100000"/>
                  </a:srgbClr>
                </a:solidFill>
                <a:latin typeface="黑体" panose="02010609060101010101" charset="-122"/>
                <a:ea typeface="黑体" panose="02010609060101010101" charset="-122"/>
                <a:cs typeface="黑体" panose="02010609060101010101" charset="-122"/>
              </a:rPr>
              <a:t>等疾病的干细胞治疗研究在日</a:t>
            </a:r>
            <a:r>
              <a:rPr sz="1400" kern="0" spc="40" dirty="0">
                <a:solidFill>
                  <a:srgbClr val="000000">
                    <a:alpha val="100000"/>
                  </a:srgbClr>
                </a:solidFill>
                <a:latin typeface="黑体" panose="02010609060101010101" charset="-122"/>
                <a:ea typeface="黑体" panose="02010609060101010101" charset="-122"/>
                <a:cs typeface="黑体" panose="02010609060101010101" charset="-122"/>
              </a:rPr>
              <a:t>本已经临床落地获得良好效</a:t>
            </a:r>
            <a:r>
              <a:rPr sz="1400" kern="0" spc="30" dirty="0">
                <a:solidFill>
                  <a:srgbClr val="000000">
                    <a:alpha val="100000"/>
                  </a:srgbClr>
                </a:solidFill>
                <a:latin typeface="黑体" panose="02010609060101010101" charset="-122"/>
                <a:ea typeface="黑体" panose="02010609060101010101" charset="-122"/>
                <a:cs typeface="黑体" panose="02010609060101010101" charset="-122"/>
              </a:rPr>
              <a:t>果，将这一改变世界的干细胞疗</a:t>
            </a:r>
            <a:r>
              <a:rPr sz="1400" kern="0" spc="20" dirty="0">
                <a:solidFill>
                  <a:srgbClr val="000000">
                    <a:alpha val="100000"/>
                  </a:srgbClr>
                </a:solidFill>
                <a:latin typeface="黑体" panose="02010609060101010101" charset="-122"/>
                <a:ea typeface="黑体" panose="02010609060101010101" charset="-122"/>
                <a:cs typeface="黑体" panose="02010609060101010101" charset="-122"/>
              </a:rPr>
              <a:t>法推动上市。</a:t>
            </a:r>
            <a:endParaRPr sz="1400" dirty="0">
              <a:latin typeface="黑体" panose="02010609060101010101" charset="-122"/>
              <a:ea typeface="黑体" panose="02010609060101010101" charset="-122"/>
              <a:cs typeface="黑体" panose="02010609060101010101" charset="-122"/>
            </a:endParaRPr>
          </a:p>
          <a:p>
            <a:pPr marL="46355" indent="380365" algn="l" rtl="0" eaLnBrk="0">
              <a:lnSpc>
                <a:spcPct val="145000"/>
              </a:lnSpc>
              <a:spcBef>
                <a:spcPts val="5"/>
              </a:spcBef>
            </a:pPr>
            <a:endParaRPr sz="1100" dirty="0">
              <a:latin typeface="黑体" panose="02010609060101010101" charset="-122"/>
              <a:ea typeface="黑体" panose="02010609060101010101" charset="-122"/>
              <a:cs typeface="黑体" panose="02010609060101010101" charset="-122"/>
            </a:endParaRPr>
          </a:p>
        </p:txBody>
      </p:sp>
      <p:sp>
        <p:nvSpPr>
          <p:cNvPr id="154" name="textbox 154"/>
          <p:cNvSpPr/>
          <p:nvPr/>
        </p:nvSpPr>
        <p:spPr>
          <a:xfrm>
            <a:off x="415925" y="871220"/>
            <a:ext cx="9999345" cy="969645"/>
          </a:xfrm>
          <a:prstGeom prst="rect">
            <a:avLst/>
          </a:prstGeom>
          <a:noFill/>
          <a:ln w="0" cap="flat">
            <a:noFill/>
            <a:prstDash val="solid"/>
            <a:miter lim="0"/>
          </a:ln>
        </p:spPr>
        <p:txBody>
          <a:bodyPr vert="horz" wrap="square" lIns="0" tIns="0" rIns="0" bIns="0"/>
          <a:lstStyle/>
          <a:p>
            <a:pPr algn="l" rtl="0" eaLnBrk="0">
              <a:lnSpc>
                <a:spcPct val="119000"/>
              </a:lnSpc>
            </a:pPr>
            <a:endParaRPr sz="100" b="1" dirty="0">
              <a:latin typeface="思源黑体 Medium" panose="020B0600000000000000" charset="-122"/>
              <a:ea typeface="思源黑体 Medium" panose="020B0600000000000000" charset="-122"/>
              <a:cs typeface="思源黑体 Medium" panose="020B0600000000000000" charset="-122"/>
            </a:endParaRPr>
          </a:p>
          <a:p>
            <a:pPr marL="12700" algn="l" rtl="0" eaLnBrk="0">
              <a:lnSpc>
                <a:spcPct val="119000"/>
              </a:lnSpc>
            </a:pPr>
            <a:r>
              <a:rPr lang="en-US" sz="2400" b="1" kern="0" spc="60" dirty="0">
                <a:solidFill>
                  <a:srgbClr val="264274">
                    <a:alpha val="100000"/>
                  </a:srgbClr>
                </a:solidFill>
                <a:latin typeface="思源黑体 Medium" panose="020B0600000000000000" charset="-122"/>
                <a:ea typeface="思源黑体 Medium" panose="020B0600000000000000" charset="-122"/>
                <a:cs typeface="思源黑体 Medium" panose="020B0600000000000000" charset="-122"/>
              </a:rPr>
              <a:t>1</a:t>
            </a:r>
            <a:r>
              <a:rPr lang="zh-CN" altLang="en-US" sz="2400" b="1" kern="0" spc="60" dirty="0">
                <a:solidFill>
                  <a:srgbClr val="264274">
                    <a:alpha val="100000"/>
                  </a:srgbClr>
                </a:solidFill>
                <a:latin typeface="思源黑体 Medium" panose="020B0600000000000000" charset="-122"/>
                <a:ea typeface="思源黑体 Medium" panose="020B0600000000000000" charset="-122"/>
                <a:cs typeface="思源黑体 Medium" panose="020B0600000000000000" charset="-122"/>
              </a:rPr>
              <a:t>、</a:t>
            </a:r>
            <a:r>
              <a:rPr sz="2400" b="1" kern="0" spc="60" dirty="0">
                <a:solidFill>
                  <a:srgbClr val="264274">
                    <a:alpha val="100000"/>
                  </a:srgbClr>
                </a:solidFill>
                <a:latin typeface="思源黑体 Medium" panose="020B0600000000000000" charset="-122"/>
                <a:ea typeface="思源黑体 Medium" panose="020B0600000000000000" charset="-122"/>
                <a:cs typeface="思源黑体 Medium" panose="020B0600000000000000" charset="-122"/>
              </a:rPr>
              <a:t>两个改变世界的诺奖成就</a:t>
            </a:r>
            <a:r>
              <a:rPr lang="zh-CN" sz="2400" b="1" kern="0" spc="60" dirty="0">
                <a:solidFill>
                  <a:srgbClr val="264274">
                    <a:alpha val="100000"/>
                  </a:srgbClr>
                </a:solidFill>
                <a:latin typeface="思源黑体 Medium" panose="020B0600000000000000" charset="-122"/>
                <a:ea typeface="思源黑体 Medium" panose="020B0600000000000000" charset="-122"/>
                <a:cs typeface="思源黑体 Medium" panose="020B0600000000000000" charset="-122"/>
              </a:rPr>
              <a:t>推动日本举国之力发展细胞医疗，</a:t>
            </a:r>
            <a:endParaRPr lang="zh-CN" sz="2400" b="1" kern="0" spc="60" dirty="0">
              <a:solidFill>
                <a:srgbClr val="264274">
                  <a:alpha val="100000"/>
                </a:srgbClr>
              </a:solidFill>
              <a:latin typeface="思源黑体 Medium" panose="020B0600000000000000" charset="-122"/>
              <a:ea typeface="思源黑体 Medium" panose="020B0600000000000000" charset="-122"/>
              <a:cs typeface="思源黑体 Medium" panose="020B0600000000000000" charset="-122"/>
            </a:endParaRPr>
          </a:p>
          <a:p>
            <a:pPr marL="12700" algn="l" rtl="0" eaLnBrk="0">
              <a:lnSpc>
                <a:spcPct val="119000"/>
              </a:lnSpc>
            </a:pPr>
            <a:r>
              <a:rPr lang="zh-CN" sz="2400" b="1" kern="0" spc="60" dirty="0">
                <a:solidFill>
                  <a:srgbClr val="FF0000">
                    <a:alpha val="100000"/>
                  </a:srgbClr>
                </a:solidFill>
                <a:latin typeface="思源黑体 Medium" panose="020B0600000000000000" charset="-122"/>
                <a:ea typeface="思源黑体 Medium" panose="020B0600000000000000" charset="-122"/>
                <a:cs typeface="思源黑体 Medium" panose="020B0600000000000000" charset="-122"/>
              </a:rPr>
              <a:t>细胞医疗领域的科研能力全球最顶尖</a:t>
            </a:r>
            <a:endParaRPr sz="2400" b="1" dirty="0">
              <a:solidFill>
                <a:srgbClr val="FF0000"/>
              </a:solidFill>
              <a:latin typeface="思源黑体 Medium" panose="020B0600000000000000" charset="-122"/>
              <a:ea typeface="思源黑体 Medium" panose="020B0600000000000000" charset="-122"/>
              <a:cs typeface="思源黑体 Medium" panose="020B0600000000000000" charset="-122"/>
            </a:endParaRPr>
          </a:p>
          <a:p>
            <a:pPr algn="l" rtl="0" eaLnBrk="0">
              <a:lnSpc>
                <a:spcPct val="119000"/>
              </a:lnSpc>
            </a:pPr>
            <a:endParaRPr sz="300" dirty="0">
              <a:latin typeface="Arial" panose="020B0604020202020204"/>
              <a:ea typeface="Arial" panose="020B0604020202020204"/>
              <a:cs typeface="Arial" panose="020B0604020202020204"/>
            </a:endParaRPr>
          </a:p>
          <a:p>
            <a:pPr marL="46355" indent="380365" algn="l" rtl="0" eaLnBrk="0">
              <a:lnSpc>
                <a:spcPct val="124000"/>
              </a:lnSpc>
              <a:spcBef>
                <a:spcPts val="5"/>
              </a:spcBef>
            </a:pPr>
            <a:endParaRPr sz="1400" dirty="0">
              <a:latin typeface="黑体" panose="02010609060101010101" charset="-122"/>
              <a:ea typeface="黑体" panose="02010609060101010101" charset="-122"/>
              <a:cs typeface="黑体" panose="02010609060101010101" charset="-122"/>
            </a:endParaRPr>
          </a:p>
        </p:txBody>
      </p:sp>
      <p:sp>
        <p:nvSpPr>
          <p:cNvPr id="160" name="textbox 160"/>
          <p:cNvSpPr/>
          <p:nvPr/>
        </p:nvSpPr>
        <p:spPr>
          <a:xfrm>
            <a:off x="10286979" y="6554182"/>
            <a:ext cx="1247775" cy="284479"/>
          </a:xfrm>
          <a:prstGeom prst="rect">
            <a:avLst/>
          </a:prstGeom>
          <a:noFill/>
          <a:ln w="0" cap="flat">
            <a:noFill/>
            <a:prstDash val="solid"/>
            <a:miter lim="0"/>
          </a:ln>
        </p:spPr>
        <p:txBody>
          <a:bodyPr vert="horz" wrap="square" lIns="0" tIns="0" rIns="0" bIns="0"/>
          <a:lstStyle/>
          <a:p>
            <a:pPr algn="l" rtl="0" eaLnBrk="0">
              <a:lnSpc>
                <a:spcPct val="87000"/>
              </a:lnSpc>
            </a:pPr>
            <a:endParaRPr sz="100" dirty="0">
              <a:latin typeface="Arial" panose="020B0604020202020204"/>
              <a:ea typeface="Arial" panose="020B0604020202020204"/>
              <a:cs typeface="Arial" panose="020B0604020202020204"/>
            </a:endParaRPr>
          </a:p>
          <a:p>
            <a:pPr marL="12700" algn="l" rtl="0" eaLnBrk="0">
              <a:lnSpc>
                <a:spcPct val="77000"/>
              </a:lnSpc>
            </a:pPr>
            <a:r>
              <a:rPr sz="2200" i="1" kern="0" spc="10" dirty="0">
                <a:solidFill>
                  <a:srgbClr val="0DBEA6">
                    <a:alpha val="100000"/>
                  </a:srgbClr>
                </a:solidFill>
                <a:latin typeface="Times New Roman" panose="02020603050405020304"/>
                <a:ea typeface="Times New Roman" panose="02020603050405020304"/>
                <a:cs typeface="Times New Roman" panose="02020603050405020304"/>
              </a:rPr>
              <a:t>PARTOAE</a:t>
            </a:r>
            <a:endParaRPr sz="2200" dirty="0">
              <a:latin typeface="Times New Roman" panose="02020603050405020304"/>
              <a:ea typeface="Times New Roman" panose="02020603050405020304"/>
              <a:cs typeface="Times New Roman" panose="02020603050405020304"/>
            </a:endParaRPr>
          </a:p>
        </p:txBody>
      </p:sp>
      <p:sp>
        <p:nvSpPr>
          <p:cNvPr id="182" name="textbox 182"/>
          <p:cNvSpPr/>
          <p:nvPr/>
        </p:nvSpPr>
        <p:spPr>
          <a:xfrm>
            <a:off x="415747" y="147798"/>
            <a:ext cx="6206490" cy="909955"/>
          </a:xfrm>
          <a:prstGeom prst="rect">
            <a:avLst/>
          </a:prstGeom>
          <a:noFill/>
          <a:ln w="0" cap="flat">
            <a:noFill/>
            <a:prstDash val="solid"/>
            <a:miter lim="0"/>
          </a:ln>
        </p:spPr>
        <p:txBody>
          <a:bodyPr vert="horz" wrap="square" lIns="0" tIns="0" rIns="0" bIns="0"/>
          <a:p>
            <a:pPr algn="l" rtl="0" eaLnBrk="0">
              <a:lnSpc>
                <a:spcPct val="91000"/>
              </a:lnSpc>
            </a:pPr>
            <a:endParaRPr sz="300" dirty="0">
              <a:solidFill>
                <a:srgbClr val="FF0000"/>
              </a:solidFill>
              <a:latin typeface="Arial" panose="020B0604020202020204"/>
              <a:ea typeface="Arial" panose="020B0604020202020204"/>
              <a:cs typeface="Arial" panose="020B0604020202020204"/>
            </a:endParaRPr>
          </a:p>
          <a:p>
            <a:pPr marL="12700" algn="l" rtl="0" eaLnBrk="0">
              <a:lnSpc>
                <a:spcPct val="97000"/>
              </a:lnSpc>
            </a:pPr>
            <a:r>
              <a:rPr lang="zh-CN" sz="2800" b="1" kern="0" spc="160" dirty="0">
                <a:solidFill>
                  <a:srgbClr val="FF0000">
                    <a:alpha val="100000"/>
                  </a:srgbClr>
                </a:solidFill>
                <a:latin typeface="黑体" panose="02010609060101010101" charset="-122"/>
                <a:ea typeface="黑体" panose="02010609060101010101" charset="-122"/>
                <a:cs typeface="黑体" panose="02010609060101010101" charset="-122"/>
              </a:rPr>
              <a:t>日本再生医疗的核心优势</a:t>
            </a:r>
            <a:endParaRPr sz="2800" dirty="0">
              <a:solidFill>
                <a:srgbClr val="FF0000"/>
              </a:solidFill>
              <a:latin typeface="黑体" panose="02010609060101010101" charset="-122"/>
              <a:ea typeface="黑体" panose="02010609060101010101" charset="-122"/>
              <a:cs typeface="黑体" panose="02010609060101010101" charset="-122"/>
            </a:endParaRPr>
          </a:p>
          <a:p>
            <a:pPr algn="l" rtl="0" eaLnBrk="0">
              <a:lnSpc>
                <a:spcPct val="154000"/>
              </a:lnSpc>
            </a:pPr>
            <a:endParaRPr sz="1400" dirty="0">
              <a:solidFill>
                <a:srgbClr val="FF0000"/>
              </a:solidFill>
              <a:latin typeface="Arial" panose="020B0604020202020204"/>
              <a:ea typeface="Arial" panose="020B0604020202020204"/>
              <a:cs typeface="Arial" panose="020B0604020202020204"/>
            </a:endParaRPr>
          </a:p>
          <a:p>
            <a:pPr algn="l" rtl="0" eaLnBrk="0">
              <a:lnSpc>
                <a:spcPct val="106000"/>
              </a:lnSpc>
            </a:pPr>
            <a:endParaRPr sz="1400" dirty="0">
              <a:solidFill>
                <a:srgbClr val="FF0000"/>
              </a:solidFill>
              <a:latin typeface="Arial" panose="020B0604020202020204"/>
              <a:ea typeface="Arial" panose="020B0604020202020204"/>
              <a:cs typeface="Arial" panose="020B0604020202020204"/>
            </a:endParaRPr>
          </a:p>
        </p:txBody>
      </p:sp>
      <p:sp>
        <p:nvSpPr>
          <p:cNvPr id="2" name="textbox 154"/>
          <p:cNvSpPr/>
          <p:nvPr/>
        </p:nvSpPr>
        <p:spPr>
          <a:xfrm>
            <a:off x="309245" y="5201920"/>
            <a:ext cx="9999345" cy="969645"/>
          </a:xfrm>
          <a:prstGeom prst="rect">
            <a:avLst/>
          </a:prstGeom>
          <a:noFill/>
          <a:ln w="0" cap="flat">
            <a:noFill/>
            <a:prstDash val="solid"/>
            <a:miter lim="0"/>
          </a:ln>
        </p:spPr>
        <p:txBody>
          <a:bodyPr vert="horz" wrap="square" lIns="0" tIns="0" rIns="0" bIns="0"/>
          <a:p>
            <a:pPr algn="l" rtl="0" eaLnBrk="0">
              <a:lnSpc>
                <a:spcPct val="119000"/>
              </a:lnSpc>
            </a:pPr>
            <a:endParaRPr sz="100" b="1" dirty="0">
              <a:solidFill>
                <a:srgbClr val="264274"/>
              </a:solidFill>
              <a:latin typeface="思源黑体 Medium" panose="020B0600000000000000" charset="-122"/>
              <a:ea typeface="思源黑体 Medium" panose="020B0600000000000000" charset="-122"/>
              <a:cs typeface="思源黑体 Medium" panose="020B0600000000000000" charset="-122"/>
            </a:endParaRPr>
          </a:p>
          <a:p>
            <a:pPr marL="12700" algn="l" rtl="0" eaLnBrk="0">
              <a:lnSpc>
                <a:spcPct val="119000"/>
              </a:lnSpc>
            </a:pPr>
            <a:r>
              <a:rPr lang="en-US" sz="2400" b="1" kern="0" spc="60" dirty="0">
                <a:solidFill>
                  <a:srgbClr val="264274">
                    <a:alpha val="100000"/>
                  </a:srgbClr>
                </a:solidFill>
                <a:latin typeface="思源黑体 Medium" panose="020B0600000000000000" charset="-122"/>
                <a:ea typeface="思源黑体 Medium" panose="020B0600000000000000" charset="-122"/>
                <a:cs typeface="思源黑体 Medium" panose="020B0600000000000000" charset="-122"/>
              </a:rPr>
              <a:t>4</a:t>
            </a:r>
            <a:r>
              <a:rPr lang="zh-CN" altLang="en-US" sz="2400" b="1" kern="0" spc="60" dirty="0">
                <a:solidFill>
                  <a:srgbClr val="264274">
                    <a:alpha val="100000"/>
                  </a:srgbClr>
                </a:solidFill>
                <a:latin typeface="思源黑体 Medium" panose="020B0600000000000000" charset="-122"/>
                <a:ea typeface="思源黑体 Medium" panose="020B0600000000000000" charset="-122"/>
                <a:cs typeface="思源黑体 Medium" panose="020B0600000000000000" charset="-122"/>
              </a:rPr>
              <a:t>、技术领先的同时，价格适中，日本普及率很高</a:t>
            </a:r>
            <a:endParaRPr lang="zh-CN" altLang="en-US" sz="2400" b="1" kern="0" spc="60" dirty="0">
              <a:solidFill>
                <a:srgbClr val="264274">
                  <a:alpha val="100000"/>
                </a:srgbClr>
              </a:solidFill>
              <a:latin typeface="思源黑体 Medium" panose="020B0600000000000000" charset="-122"/>
              <a:ea typeface="思源黑体 Medium" panose="020B0600000000000000" charset="-122"/>
              <a:cs typeface="思源黑体 Medium" panose="020B0600000000000000" charset="-122"/>
            </a:endParaRPr>
          </a:p>
          <a:p>
            <a:pPr marL="12700" algn="l" rtl="0" eaLnBrk="0">
              <a:lnSpc>
                <a:spcPct val="119000"/>
              </a:lnSpc>
            </a:pPr>
            <a:r>
              <a:rPr lang="zh-CN" altLang="en-US" sz="2400" b="1" kern="0" spc="60" dirty="0">
                <a:solidFill>
                  <a:srgbClr val="0053C0">
                    <a:alpha val="100000"/>
                  </a:srgbClr>
                </a:solidFill>
                <a:latin typeface="黑体" panose="02010609060101010101" charset="-122"/>
                <a:ea typeface="黑体" panose="02010609060101010101" charset="-122"/>
                <a:cs typeface="黑体" panose="02010609060101010101" charset="-122"/>
              </a:rPr>
              <a:t> </a:t>
            </a:r>
            <a:r>
              <a:rPr lang="en-US" altLang="zh-CN" sz="2400" b="1" kern="0" spc="60" dirty="0">
                <a:solidFill>
                  <a:srgbClr val="0053C0">
                    <a:alpha val="100000"/>
                  </a:srgbClr>
                </a:solidFill>
                <a:latin typeface="黑体" panose="02010609060101010101" charset="-122"/>
                <a:ea typeface="黑体" panose="02010609060101010101" charset="-122"/>
                <a:cs typeface="黑体" panose="02010609060101010101" charset="-122"/>
              </a:rPr>
              <a:t>  </a:t>
            </a:r>
            <a:r>
              <a:rPr sz="1400" kern="0" spc="60" dirty="0">
                <a:solidFill>
                  <a:srgbClr val="000000">
                    <a:alpha val="100000"/>
                  </a:srgbClr>
                </a:solidFill>
                <a:latin typeface="黑体" panose="02010609060101010101" charset="-122"/>
                <a:ea typeface="黑体" panose="02010609060101010101" charset="-122"/>
                <a:cs typeface="黑体" panose="02010609060101010101" charset="-122"/>
              </a:rPr>
              <a:t>男性：82岁；女性：89岁</a:t>
            </a:r>
            <a:r>
              <a:rPr lang="zh-CN" sz="1400" kern="0" spc="60" dirty="0">
                <a:solidFill>
                  <a:srgbClr val="000000">
                    <a:alpha val="100000"/>
                  </a:srgbClr>
                </a:solidFill>
                <a:latin typeface="黑体" panose="02010609060101010101" charset="-122"/>
                <a:ea typeface="黑体" panose="02010609060101010101" charset="-122"/>
                <a:cs typeface="黑体" panose="02010609060101010101" charset="-122"/>
              </a:rPr>
              <a:t>，人均寿命全球第一</a:t>
            </a:r>
            <a:r>
              <a:rPr sz="1400" kern="0" spc="60" dirty="0">
                <a:solidFill>
                  <a:srgbClr val="000000">
                    <a:alpha val="100000"/>
                  </a:srgbClr>
                </a:solidFill>
                <a:latin typeface="黑体" panose="02010609060101010101" charset="-122"/>
                <a:ea typeface="黑体" panose="02010609060101010101" charset="-122"/>
                <a:cs typeface="黑体" panose="02010609060101010101" charset="-122"/>
              </a:rPr>
              <a:t>；百</a:t>
            </a:r>
            <a:r>
              <a:rPr lang="zh-CN" sz="1400" kern="0" spc="60" dirty="0">
                <a:solidFill>
                  <a:srgbClr val="000000">
                    <a:alpha val="100000"/>
                  </a:srgbClr>
                </a:solidFill>
                <a:latin typeface="黑体" panose="02010609060101010101" charset="-122"/>
                <a:ea typeface="黑体" panose="02010609060101010101" charset="-122"/>
                <a:cs typeface="黑体" panose="02010609060101010101" charset="-122"/>
              </a:rPr>
              <a:t>岁</a:t>
            </a:r>
            <a:r>
              <a:rPr sz="1400" kern="0" spc="60" dirty="0">
                <a:solidFill>
                  <a:srgbClr val="000000">
                    <a:alpha val="100000"/>
                  </a:srgbClr>
                </a:solidFill>
                <a:latin typeface="黑体" panose="02010609060101010101" charset="-122"/>
                <a:ea typeface="黑体" panose="02010609060101010101" charset="-122"/>
                <a:cs typeface="黑体" panose="02010609060101010101" charset="-122"/>
              </a:rPr>
              <a:t>老人占比全球最高</a:t>
            </a:r>
            <a:r>
              <a:rPr lang="zh-CN" sz="1400" kern="0" spc="60" dirty="0">
                <a:solidFill>
                  <a:srgbClr val="000000">
                    <a:alpha val="100000"/>
                  </a:srgbClr>
                </a:solidFill>
                <a:latin typeface="黑体" panose="02010609060101010101" charset="-122"/>
                <a:ea typeface="黑体" panose="02010609060101010101" charset="-122"/>
                <a:cs typeface="黑体" panose="02010609060101010101" charset="-122"/>
              </a:rPr>
              <a:t>，</a:t>
            </a:r>
            <a:r>
              <a:rPr sz="1400" kern="0" spc="60" dirty="0">
                <a:solidFill>
                  <a:srgbClr val="FF0000">
                    <a:alpha val="100000"/>
                  </a:srgbClr>
                </a:solidFill>
                <a:latin typeface="黑体" panose="02010609060101010101" charset="-122"/>
                <a:ea typeface="黑体" panose="02010609060101010101" charset="-122"/>
                <a:cs typeface="黑体" panose="02010609060101010101" charset="-122"/>
              </a:rPr>
              <a:t>结果是最好的论证</a:t>
            </a:r>
            <a:endParaRPr sz="1400" kern="0" spc="60" dirty="0">
              <a:solidFill>
                <a:srgbClr val="000000">
                  <a:alpha val="100000"/>
                </a:srgbClr>
              </a:solidFill>
              <a:latin typeface="黑体" panose="02010609060101010101" charset="-122"/>
              <a:ea typeface="黑体" panose="02010609060101010101" charset="-122"/>
              <a:cs typeface="黑体" panose="02010609060101010101" charset="-122"/>
            </a:endParaRPr>
          </a:p>
          <a:p>
            <a:pPr marL="46355" indent="380365" algn="l" rtl="0" eaLnBrk="0">
              <a:lnSpc>
                <a:spcPct val="124000"/>
              </a:lnSpc>
              <a:spcBef>
                <a:spcPts val="5"/>
              </a:spcBef>
            </a:pPr>
            <a:endParaRPr sz="1400" dirty="0">
              <a:latin typeface="黑体" panose="02010609060101010101" charset="-122"/>
              <a:ea typeface="黑体" panose="02010609060101010101" charset="-122"/>
              <a:cs typeface="黑体" panose="02010609060101010101" charset="-122"/>
            </a:endParaRPr>
          </a:p>
        </p:txBody>
      </p:sp>
      <p:sp>
        <p:nvSpPr>
          <p:cNvPr id="3" name="文本框 2"/>
          <p:cNvSpPr txBox="1"/>
          <p:nvPr/>
        </p:nvSpPr>
        <p:spPr>
          <a:xfrm>
            <a:off x="247015" y="3657600"/>
            <a:ext cx="11117580" cy="1456690"/>
          </a:xfrm>
          <a:prstGeom prst="rect">
            <a:avLst/>
          </a:prstGeom>
          <a:noFill/>
        </p:spPr>
        <p:txBody>
          <a:bodyPr wrap="square" rtlCol="0" anchor="t">
            <a:spAutoFit/>
          </a:bodyPr>
          <a:p>
            <a:pPr algn="l" rtl="0" eaLnBrk="0">
              <a:lnSpc>
                <a:spcPct val="185000"/>
              </a:lnSpc>
            </a:pPr>
            <a:r>
              <a:rPr lang="en-US" sz="2400" b="1" kern="0" spc="80" dirty="0">
                <a:solidFill>
                  <a:srgbClr val="264274">
                    <a:alpha val="100000"/>
                  </a:srgbClr>
                </a:solidFill>
                <a:latin typeface="思源黑体 Medium" panose="020B0600000000000000" charset="-122"/>
                <a:ea typeface="思源黑体 Medium" panose="020B0600000000000000" charset="-122"/>
                <a:cs typeface="思源黑体 Medium" panose="020B0600000000000000" charset="-122"/>
                <a:sym typeface="+mn-ea"/>
              </a:rPr>
              <a:t>3</a:t>
            </a:r>
            <a:r>
              <a:rPr lang="zh-CN" altLang="en-US" sz="2400" b="1" kern="0" spc="80" dirty="0">
                <a:solidFill>
                  <a:srgbClr val="264274">
                    <a:alpha val="100000"/>
                  </a:srgbClr>
                </a:solidFill>
                <a:latin typeface="思源黑体 Medium" panose="020B0600000000000000" charset="-122"/>
                <a:ea typeface="思源黑体 Medium" panose="020B0600000000000000" charset="-122"/>
                <a:cs typeface="思源黑体 Medium" panose="020B0600000000000000" charset="-122"/>
                <a:sym typeface="+mn-ea"/>
              </a:rPr>
              <a:t>、全方位无死角政府监管和法律保障，</a:t>
            </a:r>
            <a:r>
              <a:rPr sz="2400" b="1" kern="0" spc="80" dirty="0">
                <a:solidFill>
                  <a:srgbClr val="FF0000">
                    <a:alpha val="100000"/>
                  </a:srgbClr>
                </a:solidFill>
                <a:latin typeface="思源黑体 Medium" panose="020B0600000000000000" charset="-122"/>
                <a:ea typeface="思源黑体 Medium" panose="020B0600000000000000" charset="-122"/>
                <a:cs typeface="思源黑体 Medium" panose="020B0600000000000000" charset="-122"/>
                <a:sym typeface="+mn-ea"/>
              </a:rPr>
              <a:t>安全</a:t>
            </a:r>
            <a:r>
              <a:rPr sz="2400" b="1" kern="0" spc="70" dirty="0">
                <a:solidFill>
                  <a:srgbClr val="FF0000">
                    <a:alpha val="100000"/>
                  </a:srgbClr>
                </a:solidFill>
                <a:latin typeface="思源黑体 Medium" panose="020B0600000000000000" charset="-122"/>
                <a:ea typeface="思源黑体 Medium" panose="020B0600000000000000" charset="-122"/>
                <a:cs typeface="思源黑体 Medium" panose="020B0600000000000000" charset="-122"/>
                <a:sym typeface="+mn-ea"/>
              </a:rPr>
              <a:t>性高</a:t>
            </a:r>
            <a:endParaRPr sz="2400" b="1" dirty="0">
              <a:latin typeface="思源黑体 Medium" panose="020B0600000000000000" charset="-122"/>
              <a:ea typeface="思源黑体 Medium" panose="020B0600000000000000" charset="-122"/>
              <a:cs typeface="思源黑体 Medium" panose="020B0600000000000000" charset="-122"/>
            </a:endParaRPr>
          </a:p>
          <a:p>
            <a:pPr algn="l" rtl="0" eaLnBrk="0">
              <a:lnSpc>
                <a:spcPct val="124000"/>
              </a:lnSpc>
            </a:pPr>
            <a:endParaRPr sz="300" dirty="0">
              <a:latin typeface="Arial" panose="020B0604020202020204"/>
              <a:ea typeface="Arial" panose="020B0604020202020204"/>
              <a:cs typeface="Arial" panose="020B0604020202020204"/>
            </a:endParaRPr>
          </a:p>
          <a:p>
            <a:pPr marL="46355" indent="380365" algn="l" rtl="0" eaLnBrk="0">
              <a:lnSpc>
                <a:spcPct val="145000"/>
              </a:lnSpc>
              <a:spcBef>
                <a:spcPts val="5"/>
              </a:spcBef>
            </a:pPr>
            <a:r>
              <a:rPr sz="1400" kern="0" spc="60" dirty="0">
                <a:solidFill>
                  <a:srgbClr val="000000">
                    <a:alpha val="100000"/>
                  </a:srgbClr>
                </a:solidFill>
                <a:latin typeface="黑体" panose="02010609060101010101" charset="-122"/>
                <a:ea typeface="黑体" panose="02010609060101010101" charset="-122"/>
                <a:cs typeface="黑体" panose="02010609060101010101" charset="-122"/>
                <a:sym typeface="+mn-ea"/>
              </a:rPr>
              <a:t>日本政府早在</a:t>
            </a:r>
            <a:r>
              <a:rPr sz="1400" b="1" kern="0" spc="70" dirty="0">
                <a:solidFill>
                  <a:srgbClr val="FF0000">
                    <a:alpha val="100000"/>
                  </a:srgbClr>
                </a:solidFill>
                <a:latin typeface="黑体" panose="02010609060101010101" charset="-122"/>
                <a:ea typeface="黑体" panose="02010609060101010101" charset="-122"/>
                <a:cs typeface="黑体" panose="02010609060101010101" charset="-122"/>
                <a:sym typeface="+mn-ea"/>
              </a:rPr>
              <a:t>201</a:t>
            </a:r>
            <a:r>
              <a:rPr lang="en-US" sz="1400" b="1" kern="0" spc="70" dirty="0">
                <a:solidFill>
                  <a:srgbClr val="FF0000">
                    <a:alpha val="100000"/>
                  </a:srgbClr>
                </a:solidFill>
                <a:latin typeface="黑体" panose="02010609060101010101" charset="-122"/>
                <a:ea typeface="黑体" panose="02010609060101010101" charset="-122"/>
                <a:cs typeface="黑体" panose="02010609060101010101" charset="-122"/>
                <a:sym typeface="+mn-ea"/>
              </a:rPr>
              <a:t>3</a:t>
            </a:r>
            <a:r>
              <a:rPr sz="1400" b="1" kern="0" spc="70" dirty="0">
                <a:solidFill>
                  <a:srgbClr val="FF0000">
                    <a:alpha val="100000"/>
                  </a:srgbClr>
                </a:solidFill>
                <a:latin typeface="黑体" panose="02010609060101010101" charset="-122"/>
                <a:ea typeface="黑体" panose="02010609060101010101" charset="-122"/>
                <a:cs typeface="黑体" panose="02010609060101010101" charset="-122"/>
                <a:sym typeface="+mn-ea"/>
              </a:rPr>
              <a:t>年</a:t>
            </a:r>
            <a:r>
              <a:rPr sz="1400" b="1" kern="0" spc="60" dirty="0">
                <a:solidFill>
                  <a:srgbClr val="FF0000">
                    <a:alpha val="100000"/>
                  </a:srgbClr>
                </a:solidFill>
                <a:latin typeface="黑体" panose="02010609060101010101" charset="-122"/>
                <a:ea typeface="黑体" panose="02010609060101010101" charset="-122"/>
                <a:cs typeface="黑体" panose="02010609060101010101" charset="-122"/>
                <a:sym typeface="+mn-ea"/>
              </a:rPr>
              <a:t>11月</a:t>
            </a:r>
            <a:r>
              <a:rPr sz="1400" kern="0" spc="60" dirty="0">
                <a:solidFill>
                  <a:srgbClr val="000000">
                    <a:alpha val="100000"/>
                  </a:srgbClr>
                </a:solidFill>
                <a:latin typeface="黑体" panose="02010609060101010101" charset="-122"/>
                <a:ea typeface="黑体" panose="02010609060101010101" charset="-122"/>
                <a:cs typeface="黑体" panose="02010609060101010101" charset="-122"/>
                <a:sym typeface="+mn-ea"/>
              </a:rPr>
              <a:t>就颁布了再生医疗安</a:t>
            </a:r>
            <a:r>
              <a:rPr sz="1400" kern="0" spc="50" dirty="0">
                <a:solidFill>
                  <a:srgbClr val="000000">
                    <a:alpha val="100000"/>
                  </a:srgbClr>
                </a:solidFill>
                <a:latin typeface="黑体" panose="02010609060101010101" charset="-122"/>
                <a:ea typeface="黑体" panose="02010609060101010101" charset="-122"/>
                <a:cs typeface="黑体" panose="02010609060101010101" charset="-122"/>
                <a:sym typeface="+mn-ea"/>
              </a:rPr>
              <a:t>全保障法，并根据医疗机构反馈积极更新；</a:t>
            </a:r>
            <a:r>
              <a:rPr sz="14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  </a:t>
            </a:r>
            <a:endParaRPr sz="1400" kern="0" spc="0" dirty="0">
              <a:solidFill>
                <a:srgbClr val="000000">
                  <a:alpha val="100000"/>
                </a:srgbClr>
              </a:solidFill>
              <a:latin typeface="黑体" panose="02010609060101010101" charset="-122"/>
              <a:ea typeface="黑体" panose="02010609060101010101" charset="-122"/>
              <a:cs typeface="黑体" panose="02010609060101010101" charset="-122"/>
            </a:endParaRPr>
          </a:p>
          <a:p>
            <a:pPr marL="46355" indent="380365" algn="l" rtl="0" eaLnBrk="0">
              <a:lnSpc>
                <a:spcPct val="145000"/>
              </a:lnSpc>
              <a:spcBef>
                <a:spcPts val="5"/>
              </a:spcBef>
            </a:pPr>
            <a:r>
              <a:rPr sz="1400" b="1" kern="0" spc="70" dirty="0">
                <a:solidFill>
                  <a:srgbClr val="FF0000">
                    <a:alpha val="100000"/>
                  </a:srgbClr>
                </a:solidFill>
                <a:latin typeface="黑体" panose="02010609060101010101" charset="-122"/>
                <a:ea typeface="黑体" panose="02010609060101010101" charset="-122"/>
                <a:cs typeface="黑体" panose="02010609060101010101" charset="-122"/>
                <a:sym typeface="+mn-ea"/>
              </a:rPr>
              <a:t>任何细胞治疗</a:t>
            </a:r>
            <a:r>
              <a:rPr sz="1400" kern="0" spc="70" dirty="0">
                <a:solidFill>
                  <a:srgbClr val="000000">
                    <a:alpha val="100000"/>
                  </a:srgbClr>
                </a:solidFill>
                <a:latin typeface="黑体" panose="02010609060101010101" charset="-122"/>
                <a:ea typeface="黑体" panose="02010609060101010101" charset="-122"/>
                <a:cs typeface="黑体" panose="02010609060101010101" charset="-122"/>
                <a:sym typeface="+mn-ea"/>
              </a:rPr>
              <a:t>都需要获得厚生省的审批和监管，</a:t>
            </a:r>
            <a:r>
              <a:rPr sz="1400" kern="0" spc="60" dirty="0">
                <a:solidFill>
                  <a:srgbClr val="000000">
                    <a:alpha val="100000"/>
                  </a:srgbClr>
                </a:solidFill>
                <a:latin typeface="黑体" panose="02010609060101010101" charset="-122"/>
                <a:ea typeface="黑体" panose="02010609060101010101" charset="-122"/>
                <a:cs typeface="黑体" panose="02010609060101010101" charset="-122"/>
                <a:sym typeface="+mn-ea"/>
              </a:rPr>
              <a:t>和其它国家混乱无序的细胞市场相比更规范更安全</a:t>
            </a:r>
            <a:endParaRPr lang="zh-CN" altLang="en-US" sz="1400" kern="0" spc="60" dirty="0">
              <a:solidFill>
                <a:srgbClr val="000000">
                  <a:alpha val="100000"/>
                </a:srgbClr>
              </a:solidFill>
              <a:latin typeface="黑体" panose="02010609060101010101" charset="-122"/>
              <a:ea typeface="黑体" panose="02010609060101010101" charset="-122"/>
              <a:cs typeface="黑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blinds(horizontal)">
                                      <p:cBhvr>
                                        <p:cTn id="7" dur="500"/>
                                        <p:tgtEl>
                                          <p:spTgt spid="15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2"/>
                                        </p:tgtEl>
                                        <p:attrNameLst>
                                          <p:attrName>style.visibility</p:attrName>
                                        </p:attrNameLst>
                                      </p:cBhvr>
                                      <p:to>
                                        <p:strVal val="visible"/>
                                      </p:to>
                                    </p:set>
                                    <p:animEffect transition="in" filter="blinds(horizontal)">
                                      <p:cBhvr>
                                        <p:cTn id="12" dur="500"/>
                                        <p:tgtEl>
                                          <p:spTgt spid="15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linds(horizont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p:bldP spid="154" grpId="1"/>
      <p:bldP spid="152" grpId="0"/>
      <p:bldP spid="152" grpId="1"/>
      <p:bldP spid="3" grpId="0"/>
      <p:bldP spid="3" grpId="1"/>
      <p:bldP spid="2" grpId="0"/>
      <p:bldP spid="2" grpId="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75000"/>
          </a:blip>
          <a:stretch>
            <a:fillRect l="-1000"/>
          </a:stretch>
        </a:blipFill>
        <a:effectLst/>
      </p:bgPr>
    </p:bg>
    <p:spTree>
      <p:nvGrpSpPr>
        <p:cNvPr id="1" name=""/>
        <p:cNvGrpSpPr/>
        <p:nvPr/>
      </p:nvGrpSpPr>
      <p:grpSpPr/>
      <p:sp>
        <p:nvSpPr>
          <p:cNvPr id="2" name="文本框 1"/>
          <p:cNvSpPr txBox="1"/>
          <p:nvPr>
            <p:custDataLst>
              <p:tags r:id="rId2"/>
            </p:custDataLst>
          </p:nvPr>
        </p:nvSpPr>
        <p:spPr>
          <a:xfrm>
            <a:off x="1029970" y="2414270"/>
            <a:ext cx="9415145" cy="1014730"/>
          </a:xfrm>
          <a:prstGeom prst="rect">
            <a:avLst/>
          </a:prstGeom>
          <a:no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0" i="0" u="none" strike="noStrike" kern="1200" cap="none" spc="0" normalizeH="0" baseline="0" noProof="0" dirty="0">
                <a:ln>
                  <a:noFill/>
                </a:ln>
                <a:solidFill>
                  <a:srgbClr val="264274"/>
                </a:solidFill>
                <a:effectLst/>
                <a:uLnTx/>
                <a:uFillTx/>
                <a:latin typeface="汉仪旗黑-75S" panose="00020600040101010101" pitchFamily="18" charset="-122"/>
                <a:ea typeface="汉仪旗黑-75S" panose="00020600040101010101" pitchFamily="18" charset="-122"/>
                <a:cs typeface="+mn-cs"/>
              </a:rPr>
              <a:t>PART3.</a:t>
            </a:r>
            <a:r>
              <a:rPr kumimoji="0" lang="zh-CN" altLang="en-US" sz="4800" b="0" i="0" u="none" strike="noStrike" kern="1200" cap="none" spc="0" normalizeH="0" baseline="0" noProof="0" dirty="0">
                <a:ln>
                  <a:noFill/>
                </a:ln>
                <a:solidFill>
                  <a:schemeClr val="tx1"/>
                </a:solidFill>
                <a:effectLst/>
                <a:uLnTx/>
                <a:uFillTx/>
                <a:latin typeface="汉仪旗黑-75S" panose="00020600040101010101" pitchFamily="18" charset="-122"/>
                <a:ea typeface="汉仪旗黑-75S" panose="00020600040101010101" pitchFamily="18" charset="-122"/>
                <a:cs typeface="+mn-cs"/>
              </a:rPr>
              <a:t>　</a:t>
            </a:r>
            <a:r>
              <a:rPr kumimoji="0" lang="zh-CN" altLang="en-US" sz="4800" b="1" i="0" u="none" strike="noStrike" kern="1200" cap="none" spc="0" normalizeH="0" baseline="0" noProof="0" dirty="0">
                <a:ln>
                  <a:noFill/>
                </a:ln>
                <a:solidFill>
                  <a:schemeClr val="tx1"/>
                </a:solidFill>
                <a:effectLst/>
                <a:uLnTx/>
                <a:uFillTx/>
                <a:latin typeface="思源黑体 Medium" panose="020B0600000000000000" charset="-122"/>
                <a:ea typeface="思源黑体 Medium" panose="020B0600000000000000" charset="-122"/>
                <a:cs typeface="+mn-cs"/>
              </a:rPr>
              <a:t>为什么选择</a:t>
            </a:r>
            <a:r>
              <a:rPr kumimoji="0" lang="zh-CN" altLang="en-US" sz="4800" b="1" i="0" u="none" strike="noStrike" kern="1200" cap="none" spc="0" normalizeH="0" baseline="0" noProof="0" dirty="0">
                <a:ln>
                  <a:noFill/>
                </a:ln>
                <a:solidFill>
                  <a:schemeClr val="tx1"/>
                </a:solidFill>
                <a:effectLst/>
                <a:uLnTx/>
                <a:uFillTx/>
                <a:latin typeface="思源黑体 Medium" panose="020B0600000000000000" charset="-122"/>
                <a:ea typeface="思源黑体 Medium" panose="020B0600000000000000" charset="-122"/>
                <a:cs typeface="+mn-cs"/>
              </a:rPr>
              <a:t>我们</a:t>
            </a:r>
            <a:endParaRPr kumimoji="0" lang="zh-CN" altLang="en-US" sz="4800" b="1" i="0" u="none" strike="noStrike" kern="1200" cap="none" spc="0" normalizeH="0" baseline="0" noProof="0" dirty="0">
              <a:ln>
                <a:noFill/>
              </a:ln>
              <a:solidFill>
                <a:schemeClr val="tx1"/>
              </a:solidFill>
              <a:effectLst/>
              <a:uLnTx/>
              <a:uFillTx/>
              <a:latin typeface="思源黑体 Medium" panose="020B0600000000000000" charset="-122"/>
              <a:ea typeface="思源黑体 Medium" panose="020B0600000000000000" charset="-122"/>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private/var/folders/mh/khmg_72s57qgh0t4h3vlj7rm0000gn/T/com.kingsoft.wpsoffice.mac/picturecompress_20240402005727/output_1.pngoutput_1"/>
          <p:cNvPicPr>
            <a:picLocks noChangeAspect="1"/>
          </p:cNvPicPr>
          <p:nvPr/>
        </p:nvPicPr>
        <p:blipFill>
          <a:blip r:embed="rId1"/>
          <a:srcRect r="52855" b="27246"/>
          <a:stretch>
            <a:fillRect/>
          </a:stretch>
        </p:blipFill>
        <p:spPr>
          <a:xfrm>
            <a:off x="2744470" y="431800"/>
            <a:ext cx="9447530" cy="6426200"/>
          </a:xfrm>
          <a:prstGeom prst="rect">
            <a:avLst/>
          </a:prstGeom>
        </p:spPr>
      </p:pic>
      <p:sp>
        <p:nvSpPr>
          <p:cNvPr id="25" name="文本框 24"/>
          <p:cNvSpPr txBox="1"/>
          <p:nvPr/>
        </p:nvSpPr>
        <p:spPr>
          <a:xfrm>
            <a:off x="359410" y="644525"/>
            <a:ext cx="6735445" cy="768350"/>
          </a:xfrm>
          <a:prstGeom prst="rect">
            <a:avLst/>
          </a:prstGeom>
          <a:noFill/>
        </p:spPr>
        <p:txBody>
          <a:bodyPr wrap="square" rtlCol="0">
            <a:spAutoFit/>
          </a:bodyPr>
          <a:p>
            <a:pPr algn="l" defTabSz="457200">
              <a:buClrTx/>
              <a:buSzTx/>
              <a:buNone/>
            </a:pPr>
            <a:r>
              <a:rPr kumimoji="1" lang="zh-CN" altLang="en-US" sz="4400" b="1" dirty="0">
                <a:solidFill>
                  <a:srgbClr val="B08128"/>
                </a:solidFill>
                <a:latin typeface="微软雅黑" panose="020B0503020204020204" charset="-122"/>
                <a:ea typeface="微软雅黑" panose="020B0503020204020204" charset="-122"/>
              </a:rPr>
              <a:t>香港文龙控股集团</a:t>
            </a:r>
            <a:r>
              <a:rPr kumimoji="1" lang="zh-CN" altLang="en-US" sz="4400" dirty="0">
                <a:solidFill>
                  <a:srgbClr val="B08128"/>
                </a:solidFill>
                <a:latin typeface="微软雅黑 Light" panose="020B0502040204020203" pitchFamily="34" charset="-122"/>
                <a:ea typeface="微软雅黑 Light" panose="020B0502040204020203" pitchFamily="34" charset="-122"/>
              </a:rPr>
              <a:t>  </a:t>
            </a:r>
            <a:endParaRPr kumimoji="1" lang="zh-CN" altLang="en-US" sz="4400" dirty="0">
              <a:solidFill>
                <a:srgbClr val="B08128"/>
              </a:solidFill>
              <a:latin typeface="微软雅黑 Light" panose="020B0502040204020203" pitchFamily="34" charset="-122"/>
              <a:ea typeface="微软雅黑 Light" panose="020B0502040204020203" pitchFamily="34" charset="-122"/>
            </a:endParaRPr>
          </a:p>
        </p:txBody>
      </p:sp>
      <p:sp>
        <p:nvSpPr>
          <p:cNvPr id="7" name="文本框 6"/>
          <p:cNvSpPr txBox="1"/>
          <p:nvPr/>
        </p:nvSpPr>
        <p:spPr>
          <a:xfrm>
            <a:off x="5149850" y="850900"/>
            <a:ext cx="1049020" cy="460375"/>
          </a:xfrm>
          <a:prstGeom prst="rect">
            <a:avLst/>
          </a:prstGeom>
          <a:noFill/>
        </p:spPr>
        <p:txBody>
          <a:bodyPr wrap="square" rtlCol="0" anchor="t">
            <a:spAutoFit/>
          </a:bodyPr>
          <a:p>
            <a:r>
              <a:rPr kumimoji="1" lang="zh-CN" altLang="en-US" sz="2400" dirty="0">
                <a:solidFill>
                  <a:srgbClr val="B08128"/>
                </a:solidFill>
                <a:latin typeface="微软雅黑 Light" panose="020B0502040204020203" pitchFamily="34" charset="-122"/>
                <a:ea typeface="微软雅黑 Light" panose="020B0502040204020203" pitchFamily="34" charset="-122"/>
                <a:sym typeface="+mn-ea"/>
              </a:rPr>
              <a:t>&gt;&gt;&gt;</a:t>
            </a:r>
            <a:endParaRPr kumimoji="1" lang="zh-CN" altLang="en-US" sz="2400" dirty="0">
              <a:solidFill>
                <a:srgbClr val="B08128"/>
              </a:solidFill>
              <a:latin typeface="微软雅黑 Light" panose="020B0502040204020203" pitchFamily="34" charset="-122"/>
              <a:ea typeface="微软雅黑 Light" panose="020B0502040204020203" pitchFamily="34" charset="-122"/>
              <a:sym typeface="+mn-ea"/>
            </a:endParaRPr>
          </a:p>
        </p:txBody>
      </p:sp>
      <p:sp>
        <p:nvSpPr>
          <p:cNvPr id="15" name="文本框 14"/>
          <p:cNvSpPr txBox="1"/>
          <p:nvPr/>
        </p:nvSpPr>
        <p:spPr>
          <a:xfrm>
            <a:off x="1014095" y="3679190"/>
            <a:ext cx="5080000" cy="534035"/>
          </a:xfrm>
          <a:prstGeom prst="rect">
            <a:avLst/>
          </a:prstGeom>
        </p:spPr>
        <p:txBody>
          <a:bodyPr>
            <a:spAutoFit/>
          </a:bodyPr>
          <a:p>
            <a:pPr indent="0" defTabSz="266700" fontAlgn="auto">
              <a:lnSpc>
                <a:spcPct val="160000"/>
              </a:lnSpc>
              <a:spcBef>
                <a:spcPts val="0"/>
              </a:spcBef>
              <a:spcAft>
                <a:spcPts val="0"/>
              </a:spcAft>
            </a:pPr>
            <a:r>
              <a:rPr lang="zh-CN" altLang="en-US" sz="16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rPr>
              <a:t>打造完善的</a:t>
            </a:r>
            <a:r>
              <a:rPr lang="zh-CN" altLang="en-US" b="1" kern="0" dirty="0">
                <a:solidFill>
                  <a:srgbClr val="FF0000">
                    <a:alpha val="100000"/>
                  </a:srgbClr>
                </a:solidFill>
                <a:latin typeface="微软雅黑" panose="020B0503020204020204" charset="-122"/>
                <a:ea typeface="微软雅黑" panose="020B0503020204020204" charset="-122"/>
                <a:cs typeface="微软雅黑" panose="020B0503020204020204" charset="-122"/>
              </a:rPr>
              <a:t>全球医疗健康生态圈</a:t>
            </a:r>
            <a:endParaRPr lang="zh-CN" altLang="en-US" b="1" kern="0" dirty="0">
              <a:solidFill>
                <a:srgbClr val="FF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16" name="平行四边形 15"/>
          <p:cNvSpPr/>
          <p:nvPr>
            <p:custDataLst>
              <p:tags r:id="rId2"/>
            </p:custDataLst>
          </p:nvPr>
        </p:nvSpPr>
        <p:spPr>
          <a:xfrm>
            <a:off x="890270" y="3077210"/>
            <a:ext cx="1743075" cy="464820"/>
          </a:xfrm>
          <a:prstGeom prst="parallelogram">
            <a:avLst/>
          </a:prstGeom>
          <a:solidFill>
            <a:srgbClr val="B07F28"/>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spc="500" baseline="0" noProof="0" dirty="0">
              <a:ln>
                <a:noFill/>
              </a:ln>
              <a:solidFill>
                <a:srgbClr val="002060"/>
              </a:solidFill>
              <a:effectLst/>
              <a:uLnTx/>
              <a:uFillTx/>
              <a:latin typeface="微软雅黑" panose="020B0503020204020204" charset="-122"/>
              <a:ea typeface="微软雅黑" panose="020B0503020204020204" charset="-122"/>
              <a:cs typeface="+mn-cs"/>
            </a:endParaRPr>
          </a:p>
        </p:txBody>
      </p:sp>
      <p:sp>
        <p:nvSpPr>
          <p:cNvPr id="17" name="平行四边形 16"/>
          <p:cNvSpPr/>
          <p:nvPr>
            <p:custDataLst>
              <p:tags r:id="rId3"/>
            </p:custDataLst>
          </p:nvPr>
        </p:nvSpPr>
        <p:spPr>
          <a:xfrm>
            <a:off x="858520" y="3048635"/>
            <a:ext cx="1670685" cy="398145"/>
          </a:xfrm>
          <a:prstGeom prst="parallelogram">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spc="500" baseline="0" noProof="0">
              <a:ln>
                <a:noFill/>
              </a:ln>
              <a:solidFill>
                <a:srgbClr val="002060"/>
              </a:solidFill>
              <a:effectLst/>
              <a:uLnTx/>
              <a:uFillTx/>
              <a:latin typeface="微软雅黑" panose="020B0503020204020204" charset="-122"/>
              <a:ea typeface="微软雅黑" panose="020B0503020204020204" charset="-122"/>
              <a:cs typeface="+mn-cs"/>
            </a:endParaRPr>
          </a:p>
        </p:txBody>
      </p:sp>
      <p:sp>
        <p:nvSpPr>
          <p:cNvPr id="18" name="文本框 17"/>
          <p:cNvSpPr txBox="1"/>
          <p:nvPr/>
        </p:nvSpPr>
        <p:spPr>
          <a:xfrm>
            <a:off x="1038225" y="3048000"/>
            <a:ext cx="1314450" cy="398780"/>
          </a:xfrm>
          <a:prstGeom prst="rect">
            <a:avLst/>
          </a:prstGeom>
          <a:noFill/>
        </p:spPr>
        <p:txBody>
          <a:bodyPr wrap="square">
            <a:spAutoFit/>
          </a:bodyPr>
          <a:p>
            <a:pPr algn="just"/>
            <a:r>
              <a:rPr lang="zh-CN" sz="2000" b="1" kern="100" dirty="0">
                <a:solidFill>
                  <a:srgbClr val="B08128"/>
                </a:solidFill>
                <a:effectLst/>
                <a:latin typeface="微软雅黑" panose="020B0503020204020204" charset="-122"/>
                <a:ea typeface="微软雅黑" panose="020B0503020204020204" charset="-122"/>
                <a:cs typeface="Times New Roman" panose="02020603050405020304" pitchFamily="18" charset="0"/>
              </a:rPr>
              <a:t>集团愿景</a:t>
            </a:r>
            <a:endParaRPr lang="zh-CN" sz="2000" b="1" kern="100" dirty="0">
              <a:solidFill>
                <a:srgbClr val="B08128"/>
              </a:solidFill>
              <a:effectLst/>
              <a:latin typeface="微软雅黑" panose="020B0503020204020204" charset="-122"/>
              <a:ea typeface="微软雅黑" panose="020B0503020204020204" charset="-122"/>
              <a:cs typeface="Times New Roman" panose="02020603050405020304" pitchFamily="18" charset="0"/>
            </a:endParaRPr>
          </a:p>
        </p:txBody>
      </p:sp>
      <p:sp>
        <p:nvSpPr>
          <p:cNvPr id="19" name="文本框 18"/>
          <p:cNvSpPr txBox="1"/>
          <p:nvPr/>
        </p:nvSpPr>
        <p:spPr>
          <a:xfrm>
            <a:off x="742950" y="1452245"/>
            <a:ext cx="5588635" cy="1620520"/>
          </a:xfrm>
          <a:prstGeom prst="rect">
            <a:avLst/>
          </a:prstGeom>
          <a:noFill/>
        </p:spPr>
        <p:txBody>
          <a:bodyPr wrap="square" rtlCol="0" anchor="t">
            <a:spAutoFit/>
          </a:bodyPr>
          <a:p>
            <a:pPr indent="355600" fontAlgn="auto">
              <a:lnSpc>
                <a:spcPct val="150000"/>
              </a:lnSpc>
              <a:extLst>
                <a:ext uri="{35155182-B16C-46BC-9424-99874614C6A1}">
                  <wpsdc:indentchars xmlns:wpsdc="http://www.wps.cn/officeDocument/2017/drawingmlCustomData" val="200" checksum="3837665281"/>
                </a:ext>
              </a:extLst>
            </a:pPr>
            <a:r>
              <a:rPr lang="zh-CN" altLang="en-US"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rPr>
              <a:t>文龙控股前身品牌创立于</a:t>
            </a:r>
            <a:r>
              <a:rPr lang="en-US" altLang="zh-CN"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rPr>
              <a:t>2015</a:t>
            </a:r>
            <a:r>
              <a:rPr lang="zh-CN" altLang="en-US"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rPr>
              <a:t>年，经过十余年发展，于</a:t>
            </a:r>
            <a:r>
              <a:rPr lang="en-US" altLang="zh-CN"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rPr>
              <a:t>2026</a:t>
            </a:r>
            <a:r>
              <a:rPr lang="zh-CN" altLang="en-US"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rPr>
              <a:t>年更名为香港文龙控股集团。</a:t>
            </a:r>
            <a:endParaRPr lang="zh-CN" altLang="en-US"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endParaRPr>
          </a:p>
          <a:p>
            <a:pPr indent="355600" fontAlgn="auto">
              <a:lnSpc>
                <a:spcPct val="150000"/>
              </a:lnSpc>
              <a:extLst>
                <a:ext uri="{35155182-B16C-46BC-9424-99874614C6A1}">
                  <wpsdc:indentchars xmlns:wpsdc="http://www.wps.cn/officeDocument/2017/drawingmlCustomData" val="200" checksum="3837665281"/>
                </a:ext>
              </a:extLst>
            </a:pPr>
            <a:r>
              <a:rPr lang="zh-CN" altLang="en-US"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rPr>
              <a:t>集团秉承守护大众健康的使命，致力于为人民生命健康提供更好、更优的预防和治疗新技术、新产品。</a:t>
            </a:r>
            <a:endParaRPr lang="zh-CN" altLang="en-US"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endParaRPr>
          </a:p>
          <a:p>
            <a:pPr indent="355600" fontAlgn="auto">
              <a:lnSpc>
                <a:spcPct val="110000"/>
              </a:lnSpc>
              <a:extLst>
                <a:ext uri="{35155182-B16C-46BC-9424-99874614C6A1}">
                  <wpsdc:indentchars xmlns:wpsdc="http://www.wps.cn/officeDocument/2017/drawingmlCustomData" val="200" checksum="3837665281"/>
                </a:ext>
              </a:extLst>
            </a:pPr>
            <a:endParaRPr lang="zh-CN" altLang="en-US"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20" name="文本框 19"/>
          <p:cNvSpPr txBox="1"/>
          <p:nvPr/>
        </p:nvSpPr>
        <p:spPr>
          <a:xfrm>
            <a:off x="1014095" y="5096510"/>
            <a:ext cx="6096000" cy="1510665"/>
          </a:xfrm>
          <a:prstGeom prst="rect">
            <a:avLst/>
          </a:prstGeom>
          <a:noFill/>
        </p:spPr>
        <p:txBody>
          <a:bodyPr wrap="square" rtlCol="0" anchor="t">
            <a:spAutoFit/>
          </a:bodyPr>
          <a:p>
            <a:pPr marL="285750" indent="-285750" defTabSz="266700" fontAlgn="auto">
              <a:lnSpc>
                <a:spcPct val="110000"/>
              </a:lnSpc>
              <a:spcBef>
                <a:spcPts val="0"/>
              </a:spcBef>
              <a:spcAft>
                <a:spcPts val="0"/>
              </a:spcAft>
              <a:buFont typeface="Wingdings" panose="05000000000000000000" charset="0"/>
              <a:buChar char="Ø"/>
            </a:pPr>
            <a:r>
              <a:rPr lang="zh-CN" altLang="en-US"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rPr>
              <a:t>医疗美容</a:t>
            </a:r>
            <a:endParaRPr lang="zh-CN" altLang="en-US"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endParaRPr>
          </a:p>
          <a:p>
            <a:pPr marL="285750" indent="-285750" defTabSz="266700" fontAlgn="auto">
              <a:lnSpc>
                <a:spcPct val="110000"/>
              </a:lnSpc>
              <a:spcBef>
                <a:spcPts val="0"/>
              </a:spcBef>
              <a:spcAft>
                <a:spcPts val="0"/>
              </a:spcAft>
              <a:buFont typeface="Wingdings" panose="05000000000000000000" charset="0"/>
              <a:buChar char="Ø"/>
            </a:pPr>
            <a:r>
              <a:rPr lang="zh-CN" altLang="en-US"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rPr>
              <a:t>预防、再生医学</a:t>
            </a:r>
            <a:endParaRPr lang="zh-CN" altLang="en-US"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endParaRPr>
          </a:p>
          <a:p>
            <a:pPr marL="285750" indent="-285750" defTabSz="266700" fontAlgn="auto">
              <a:lnSpc>
                <a:spcPct val="110000"/>
              </a:lnSpc>
              <a:spcBef>
                <a:spcPts val="0"/>
              </a:spcBef>
              <a:spcAft>
                <a:spcPts val="0"/>
              </a:spcAft>
              <a:buFont typeface="Wingdings" panose="05000000000000000000" charset="0"/>
              <a:buChar char="Ø"/>
            </a:pPr>
            <a:r>
              <a:rPr lang="zh-CN" altLang="en-US"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rPr>
              <a:t>生物医药科技</a:t>
            </a:r>
            <a:endParaRPr lang="zh-CN" altLang="en-US"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endParaRPr>
          </a:p>
          <a:p>
            <a:pPr marL="285750" indent="-285750" defTabSz="266700" fontAlgn="auto">
              <a:lnSpc>
                <a:spcPct val="110000"/>
              </a:lnSpc>
              <a:spcBef>
                <a:spcPts val="0"/>
              </a:spcBef>
              <a:spcAft>
                <a:spcPts val="0"/>
              </a:spcAft>
              <a:buFont typeface="Wingdings" panose="05000000000000000000" charset="0"/>
              <a:buChar char="Ø"/>
            </a:pPr>
            <a:r>
              <a:rPr lang="zh-CN" altLang="en-US"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rPr>
              <a:t>文化教育</a:t>
            </a:r>
            <a:endParaRPr lang="zh-CN" altLang="en-US"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endParaRPr>
          </a:p>
          <a:p>
            <a:pPr marL="285750" indent="-285750" defTabSz="266700" fontAlgn="auto">
              <a:lnSpc>
                <a:spcPct val="110000"/>
              </a:lnSpc>
              <a:spcBef>
                <a:spcPts val="0"/>
              </a:spcBef>
              <a:spcAft>
                <a:spcPts val="0"/>
              </a:spcAft>
              <a:buFont typeface="Wingdings" panose="05000000000000000000" charset="0"/>
              <a:buChar char="Ø"/>
            </a:pPr>
            <a:r>
              <a:rPr lang="en-US" altLang="zh-CN"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rPr>
              <a:t>……</a:t>
            </a:r>
            <a:endParaRPr lang="zh-CN" altLang="en-US"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endParaRPr>
          </a:p>
          <a:p>
            <a:pPr marL="285750" indent="-285750" defTabSz="266700" fontAlgn="auto">
              <a:lnSpc>
                <a:spcPct val="110000"/>
              </a:lnSpc>
              <a:spcBef>
                <a:spcPts val="0"/>
              </a:spcBef>
              <a:spcAft>
                <a:spcPts val="0"/>
              </a:spcAft>
              <a:buFont typeface="Wingdings" panose="05000000000000000000" charset="0"/>
              <a:buChar char="Ø"/>
            </a:pPr>
            <a:endParaRPr lang="zh-CN" altLang="en-US"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21" name="平行四边形 20"/>
          <p:cNvSpPr/>
          <p:nvPr>
            <p:custDataLst>
              <p:tags r:id="rId4"/>
            </p:custDataLst>
          </p:nvPr>
        </p:nvSpPr>
        <p:spPr>
          <a:xfrm>
            <a:off x="985520" y="4523105"/>
            <a:ext cx="1743075" cy="464820"/>
          </a:xfrm>
          <a:prstGeom prst="parallelogram">
            <a:avLst/>
          </a:prstGeom>
          <a:solidFill>
            <a:srgbClr val="B07F28"/>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spc="500" baseline="0" noProof="0" dirty="0">
              <a:ln>
                <a:noFill/>
              </a:ln>
              <a:solidFill>
                <a:srgbClr val="002060"/>
              </a:solidFill>
              <a:effectLst/>
              <a:uLnTx/>
              <a:uFillTx/>
              <a:latin typeface="微软雅黑" panose="020B0503020204020204" charset="-122"/>
              <a:ea typeface="微软雅黑" panose="020B0503020204020204" charset="-122"/>
              <a:cs typeface="+mn-cs"/>
            </a:endParaRPr>
          </a:p>
        </p:txBody>
      </p:sp>
      <p:sp>
        <p:nvSpPr>
          <p:cNvPr id="22" name="平行四边形 21"/>
          <p:cNvSpPr/>
          <p:nvPr>
            <p:custDataLst>
              <p:tags r:id="rId5"/>
            </p:custDataLst>
          </p:nvPr>
        </p:nvSpPr>
        <p:spPr>
          <a:xfrm>
            <a:off x="953770" y="4494530"/>
            <a:ext cx="1670685" cy="398145"/>
          </a:xfrm>
          <a:prstGeom prst="parallelogram">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spc="500" baseline="0" noProof="0">
              <a:ln>
                <a:noFill/>
              </a:ln>
              <a:solidFill>
                <a:srgbClr val="002060"/>
              </a:solidFill>
              <a:effectLst/>
              <a:uLnTx/>
              <a:uFillTx/>
              <a:latin typeface="微软雅黑" panose="020B0503020204020204" charset="-122"/>
              <a:ea typeface="微软雅黑" panose="020B0503020204020204" charset="-122"/>
              <a:cs typeface="+mn-cs"/>
            </a:endParaRPr>
          </a:p>
        </p:txBody>
      </p:sp>
      <p:sp>
        <p:nvSpPr>
          <p:cNvPr id="24" name="文本框 23"/>
          <p:cNvSpPr txBox="1"/>
          <p:nvPr/>
        </p:nvSpPr>
        <p:spPr>
          <a:xfrm>
            <a:off x="1133475" y="4493895"/>
            <a:ext cx="1314450" cy="398780"/>
          </a:xfrm>
          <a:prstGeom prst="rect">
            <a:avLst/>
          </a:prstGeom>
          <a:noFill/>
        </p:spPr>
        <p:txBody>
          <a:bodyPr wrap="square">
            <a:spAutoFit/>
          </a:bodyPr>
          <a:p>
            <a:pPr algn="just">
              <a:buClrTx/>
              <a:buSzTx/>
              <a:buFontTx/>
            </a:pPr>
            <a:r>
              <a:rPr lang="zh-CN" sz="2000" b="1" kern="100" dirty="0">
                <a:solidFill>
                  <a:srgbClr val="B08128"/>
                </a:solidFill>
                <a:effectLst/>
                <a:latin typeface="微软雅黑" panose="020B0503020204020204" charset="-122"/>
                <a:ea typeface="微软雅黑" panose="020B0503020204020204" charset="-122"/>
                <a:cs typeface="Times New Roman" panose="02020603050405020304" pitchFamily="18" charset="0"/>
              </a:rPr>
              <a:t>业务板块</a:t>
            </a:r>
            <a:endParaRPr lang="zh-CN" sz="2000" b="1" kern="100" dirty="0">
              <a:solidFill>
                <a:srgbClr val="B08128"/>
              </a:solidFill>
              <a:effectLst/>
              <a:latin typeface="微软雅黑" panose="020B0503020204020204" charset="-122"/>
              <a:ea typeface="微软雅黑" panose="020B0503020204020204" charset="-122"/>
              <a:cs typeface="Times New Roman" panose="02020603050405020304" pitchFamily="18" charset="0"/>
            </a:endParaRPr>
          </a:p>
        </p:txBody>
      </p:sp>
      <p:cxnSp>
        <p:nvCxnSpPr>
          <p:cNvPr id="6" name="直接箭头连接符 5"/>
          <p:cNvCxnSpPr/>
          <p:nvPr/>
        </p:nvCxnSpPr>
        <p:spPr>
          <a:xfrm flipV="1">
            <a:off x="3905885" y="5222240"/>
            <a:ext cx="0" cy="1440000"/>
          </a:xfrm>
          <a:prstGeom prst="straightConnector1">
            <a:avLst/>
          </a:prstGeom>
          <a:ln>
            <a:solidFill>
              <a:srgbClr val="B07F28"/>
            </a:solidFill>
            <a:tailEnd type="arrow"/>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3989070" y="5126990"/>
            <a:ext cx="998220" cy="368300"/>
          </a:xfrm>
          <a:prstGeom prst="rect">
            <a:avLst/>
          </a:prstGeom>
          <a:noFill/>
        </p:spPr>
        <p:txBody>
          <a:bodyPr wrap="square" rtlCol="0">
            <a:spAutoFit/>
          </a:bodyPr>
          <a:p>
            <a:pPr lvl="0" algn="l">
              <a:buClrTx/>
              <a:buSzTx/>
              <a:buFontTx/>
            </a:pPr>
            <a:r>
              <a:rPr lang="en-US" altLang="zh-CN" b="1">
                <a:solidFill>
                  <a:srgbClr val="B08128"/>
                </a:solidFill>
                <a:latin typeface="微软雅黑" panose="020B0503020204020204" charset="-122"/>
                <a:ea typeface="微软雅黑" panose="020B0503020204020204" charset="-122"/>
                <a:sym typeface="+mn-ea"/>
              </a:rPr>
              <a:t>2015</a:t>
            </a:r>
            <a:endParaRPr lang="en-US" altLang="zh-CN" b="1">
              <a:solidFill>
                <a:srgbClr val="B08128"/>
              </a:solidFill>
              <a:latin typeface="微软雅黑" panose="020B0503020204020204" charset="-122"/>
              <a:ea typeface="微软雅黑" panose="020B0503020204020204" charset="-122"/>
              <a:sym typeface="+mn-ea"/>
            </a:endParaRPr>
          </a:p>
        </p:txBody>
      </p:sp>
      <p:sp>
        <p:nvSpPr>
          <p:cNvPr id="11" name="文本框 10"/>
          <p:cNvSpPr txBox="1"/>
          <p:nvPr/>
        </p:nvSpPr>
        <p:spPr>
          <a:xfrm>
            <a:off x="3989070" y="5495290"/>
            <a:ext cx="1369695" cy="299720"/>
          </a:xfrm>
          <a:prstGeom prst="rect">
            <a:avLst/>
          </a:prstGeom>
          <a:noFill/>
        </p:spPr>
        <p:txBody>
          <a:bodyPr wrap="square" rtlCol="0">
            <a:spAutoFit/>
          </a:bodyPr>
          <a:p>
            <a:pPr marL="12700" algn="l" rtl="0" eaLnBrk="0">
              <a:lnSpc>
                <a:spcPct val="97000"/>
              </a:lnSpc>
            </a:pPr>
            <a:r>
              <a:rPr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rPr>
              <a:t>媛颂</a:t>
            </a:r>
            <a:r>
              <a:rPr lang="zh-CN"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rPr>
              <a:t>医美</a:t>
            </a:r>
            <a:r>
              <a:rPr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rPr>
              <a:t>成立</a:t>
            </a:r>
            <a:endParaRPr lang="zh-CN" altLang="en-US"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endParaRPr>
          </a:p>
        </p:txBody>
      </p:sp>
      <p:cxnSp>
        <p:nvCxnSpPr>
          <p:cNvPr id="12" name="直接箭头连接符 11"/>
          <p:cNvCxnSpPr/>
          <p:nvPr>
            <p:custDataLst>
              <p:tags r:id="rId6"/>
            </p:custDataLst>
          </p:nvPr>
        </p:nvCxnSpPr>
        <p:spPr>
          <a:xfrm flipH="1" flipV="1">
            <a:off x="5282565" y="3336290"/>
            <a:ext cx="0" cy="3006725"/>
          </a:xfrm>
          <a:prstGeom prst="straightConnector1">
            <a:avLst/>
          </a:prstGeom>
          <a:ln>
            <a:solidFill>
              <a:srgbClr val="B07F28"/>
            </a:solidFill>
            <a:tailEnd type="arrow"/>
          </a:ln>
        </p:spPr>
        <p:style>
          <a:lnRef idx="2">
            <a:schemeClr val="accent1"/>
          </a:lnRef>
          <a:fillRef idx="0">
            <a:srgbClr val="FFFFFF"/>
          </a:fillRef>
          <a:effectRef idx="0">
            <a:srgbClr val="FFFFFF"/>
          </a:effectRef>
          <a:fontRef idx="minor">
            <a:schemeClr val="tx1"/>
          </a:fontRef>
        </p:style>
      </p:cxnSp>
      <p:sp>
        <p:nvSpPr>
          <p:cNvPr id="13" name="文本框 12"/>
          <p:cNvSpPr txBox="1"/>
          <p:nvPr>
            <p:custDataLst>
              <p:tags r:id="rId7"/>
            </p:custDataLst>
          </p:nvPr>
        </p:nvSpPr>
        <p:spPr>
          <a:xfrm>
            <a:off x="5347335" y="3310255"/>
            <a:ext cx="998220" cy="368300"/>
          </a:xfrm>
          <a:prstGeom prst="rect">
            <a:avLst/>
          </a:prstGeom>
          <a:noFill/>
        </p:spPr>
        <p:txBody>
          <a:bodyPr wrap="square" rtlCol="0">
            <a:spAutoFit/>
          </a:bodyPr>
          <a:p>
            <a:r>
              <a:rPr lang="en-US" altLang="zh-CN" b="1">
                <a:solidFill>
                  <a:srgbClr val="B08128"/>
                </a:solidFill>
                <a:latin typeface="微软雅黑" panose="020B0503020204020204" charset="-122"/>
                <a:ea typeface="微软雅黑" panose="020B0503020204020204" charset="-122"/>
              </a:rPr>
              <a:t>2017</a:t>
            </a:r>
            <a:endParaRPr lang="en-US" altLang="zh-CN" b="1">
              <a:solidFill>
                <a:srgbClr val="B08128"/>
              </a:solidFill>
              <a:latin typeface="微软雅黑" panose="020B0503020204020204" charset="-122"/>
              <a:ea typeface="微软雅黑" panose="020B0503020204020204" charset="-122"/>
            </a:endParaRPr>
          </a:p>
        </p:txBody>
      </p:sp>
      <p:sp>
        <p:nvSpPr>
          <p:cNvPr id="14" name="文本框 13"/>
          <p:cNvSpPr txBox="1"/>
          <p:nvPr>
            <p:custDataLst>
              <p:tags r:id="rId8"/>
            </p:custDataLst>
          </p:nvPr>
        </p:nvSpPr>
        <p:spPr>
          <a:xfrm>
            <a:off x="5334635" y="3770630"/>
            <a:ext cx="1701800" cy="508000"/>
          </a:xfrm>
          <a:prstGeom prst="rect">
            <a:avLst/>
          </a:prstGeom>
          <a:noFill/>
        </p:spPr>
        <p:txBody>
          <a:bodyPr wrap="square" rtlCol="0">
            <a:spAutoFit/>
          </a:bodyPr>
          <a:p>
            <a:pPr marL="12700" algn="l" rtl="0" eaLnBrk="0">
              <a:lnSpc>
                <a:spcPct val="97000"/>
              </a:lnSpc>
            </a:pPr>
            <a:r>
              <a:rPr lang="zh-CN"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rPr>
              <a:t>战略投资</a:t>
            </a:r>
            <a:endParaRPr lang="zh-CN"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endParaRPr>
          </a:p>
          <a:p>
            <a:pPr marL="12700" algn="l" rtl="0" eaLnBrk="0">
              <a:lnSpc>
                <a:spcPct val="97000"/>
              </a:lnSpc>
            </a:pPr>
            <a:r>
              <a:rPr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rPr>
              <a:t>广州益诚生物科技</a:t>
            </a:r>
            <a:endParaRPr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endParaRPr>
          </a:p>
        </p:txBody>
      </p:sp>
      <p:cxnSp>
        <p:nvCxnSpPr>
          <p:cNvPr id="2" name="直接箭头连接符 1"/>
          <p:cNvCxnSpPr/>
          <p:nvPr>
            <p:custDataLst>
              <p:tags r:id="rId9"/>
            </p:custDataLst>
          </p:nvPr>
        </p:nvCxnSpPr>
        <p:spPr>
          <a:xfrm flipV="1">
            <a:off x="5507355" y="4439285"/>
            <a:ext cx="0" cy="1800000"/>
          </a:xfrm>
          <a:prstGeom prst="straightConnector1">
            <a:avLst/>
          </a:prstGeom>
          <a:ln>
            <a:solidFill>
              <a:srgbClr val="B07F28"/>
            </a:solidFill>
            <a:tailEnd type="arrow"/>
          </a:ln>
        </p:spPr>
        <p:style>
          <a:lnRef idx="2">
            <a:schemeClr val="accent1"/>
          </a:lnRef>
          <a:fillRef idx="0">
            <a:srgbClr val="FFFFFF"/>
          </a:fillRef>
          <a:effectRef idx="0">
            <a:srgbClr val="FFFFFF"/>
          </a:effectRef>
          <a:fontRef idx="minor">
            <a:schemeClr val="tx1"/>
          </a:fontRef>
        </p:style>
      </p:cxnSp>
      <p:sp>
        <p:nvSpPr>
          <p:cNvPr id="4" name="文本框 3"/>
          <p:cNvSpPr txBox="1"/>
          <p:nvPr>
            <p:custDataLst>
              <p:tags r:id="rId10"/>
            </p:custDataLst>
          </p:nvPr>
        </p:nvSpPr>
        <p:spPr>
          <a:xfrm>
            <a:off x="5577840" y="4387850"/>
            <a:ext cx="998220" cy="368300"/>
          </a:xfrm>
          <a:prstGeom prst="rect">
            <a:avLst/>
          </a:prstGeom>
          <a:noFill/>
        </p:spPr>
        <p:txBody>
          <a:bodyPr wrap="square" rtlCol="0">
            <a:spAutoFit/>
          </a:bodyPr>
          <a:p>
            <a:pPr lvl="0" algn="l">
              <a:buClrTx/>
              <a:buSzTx/>
              <a:buFontTx/>
            </a:pPr>
            <a:r>
              <a:rPr lang="en-US" altLang="zh-CN" b="1">
                <a:solidFill>
                  <a:srgbClr val="B08128"/>
                </a:solidFill>
                <a:latin typeface="微软雅黑" panose="020B0503020204020204" charset="-122"/>
                <a:ea typeface="微软雅黑" panose="020B0503020204020204" charset="-122"/>
                <a:sym typeface="+mn-ea"/>
              </a:rPr>
              <a:t>2019</a:t>
            </a:r>
            <a:endParaRPr lang="en-US" altLang="zh-CN" b="1">
              <a:solidFill>
                <a:srgbClr val="B08128"/>
              </a:solidFill>
              <a:latin typeface="微软雅黑" panose="020B0503020204020204" charset="-122"/>
              <a:ea typeface="微软雅黑" panose="020B0503020204020204" charset="-122"/>
              <a:sym typeface="+mn-ea"/>
            </a:endParaRPr>
          </a:p>
        </p:txBody>
      </p:sp>
      <p:cxnSp>
        <p:nvCxnSpPr>
          <p:cNvPr id="8" name="直接箭头连接符 7"/>
          <p:cNvCxnSpPr/>
          <p:nvPr>
            <p:custDataLst>
              <p:tags r:id="rId11"/>
            </p:custDataLst>
          </p:nvPr>
        </p:nvCxnSpPr>
        <p:spPr>
          <a:xfrm flipV="1">
            <a:off x="7036435" y="2799080"/>
            <a:ext cx="0" cy="2991600"/>
          </a:xfrm>
          <a:prstGeom prst="straightConnector1">
            <a:avLst/>
          </a:prstGeom>
          <a:ln>
            <a:solidFill>
              <a:srgbClr val="B07F28"/>
            </a:solidFill>
            <a:tailEnd type="arrow"/>
          </a:ln>
        </p:spPr>
        <p:style>
          <a:lnRef idx="2">
            <a:schemeClr val="accent1"/>
          </a:lnRef>
          <a:fillRef idx="0">
            <a:srgbClr val="FFFFFF"/>
          </a:fillRef>
          <a:effectRef idx="0">
            <a:srgbClr val="FFFFFF"/>
          </a:effectRef>
          <a:fontRef idx="minor">
            <a:schemeClr val="tx1"/>
          </a:fontRef>
        </p:style>
      </p:cxnSp>
      <p:sp>
        <p:nvSpPr>
          <p:cNvPr id="23" name="文本框 22"/>
          <p:cNvSpPr txBox="1"/>
          <p:nvPr>
            <p:custDataLst>
              <p:tags r:id="rId12"/>
            </p:custDataLst>
          </p:nvPr>
        </p:nvSpPr>
        <p:spPr>
          <a:xfrm>
            <a:off x="7155815" y="2799080"/>
            <a:ext cx="998220" cy="368300"/>
          </a:xfrm>
          <a:prstGeom prst="rect">
            <a:avLst/>
          </a:prstGeom>
          <a:noFill/>
        </p:spPr>
        <p:txBody>
          <a:bodyPr wrap="square" rtlCol="0">
            <a:spAutoFit/>
          </a:bodyPr>
          <a:p>
            <a:pPr lvl="0" algn="l">
              <a:buClrTx/>
              <a:buSzTx/>
              <a:buFontTx/>
            </a:pPr>
            <a:r>
              <a:rPr lang="en-US" altLang="zh-CN" b="1">
                <a:solidFill>
                  <a:srgbClr val="B08128"/>
                </a:solidFill>
                <a:latin typeface="微软雅黑" panose="020B0503020204020204" charset="-122"/>
                <a:ea typeface="微软雅黑" panose="020B0503020204020204" charset="-122"/>
                <a:sym typeface="+mn-ea"/>
              </a:rPr>
              <a:t>2020</a:t>
            </a:r>
            <a:endParaRPr lang="en-US" altLang="zh-CN" b="1">
              <a:solidFill>
                <a:srgbClr val="B08128"/>
              </a:solidFill>
              <a:latin typeface="微软雅黑" panose="020B0503020204020204" charset="-122"/>
              <a:ea typeface="微软雅黑" panose="020B0503020204020204" charset="-122"/>
              <a:sym typeface="+mn-ea"/>
            </a:endParaRPr>
          </a:p>
        </p:txBody>
      </p:sp>
      <p:cxnSp>
        <p:nvCxnSpPr>
          <p:cNvPr id="30" name="直接箭头连接符 29"/>
          <p:cNvCxnSpPr/>
          <p:nvPr>
            <p:custDataLst>
              <p:tags r:id="rId13"/>
            </p:custDataLst>
          </p:nvPr>
        </p:nvCxnSpPr>
        <p:spPr>
          <a:xfrm flipH="1" flipV="1">
            <a:off x="7259955" y="3810000"/>
            <a:ext cx="0" cy="1972945"/>
          </a:xfrm>
          <a:prstGeom prst="straightConnector1">
            <a:avLst/>
          </a:prstGeom>
          <a:ln>
            <a:solidFill>
              <a:srgbClr val="B07F28"/>
            </a:solidFill>
            <a:tailEnd type="arrow"/>
          </a:ln>
        </p:spPr>
        <p:style>
          <a:lnRef idx="2">
            <a:schemeClr val="accent1"/>
          </a:lnRef>
          <a:fillRef idx="0">
            <a:srgbClr val="FFFFFF"/>
          </a:fillRef>
          <a:effectRef idx="0">
            <a:srgbClr val="FFFFFF"/>
          </a:effectRef>
          <a:fontRef idx="minor">
            <a:schemeClr val="tx1"/>
          </a:fontRef>
        </p:style>
      </p:cxnSp>
      <p:sp>
        <p:nvSpPr>
          <p:cNvPr id="32" name="文本框 31"/>
          <p:cNvSpPr txBox="1"/>
          <p:nvPr>
            <p:custDataLst>
              <p:tags r:id="rId14"/>
            </p:custDataLst>
          </p:nvPr>
        </p:nvSpPr>
        <p:spPr>
          <a:xfrm>
            <a:off x="7319010" y="4011930"/>
            <a:ext cx="998220" cy="368300"/>
          </a:xfrm>
          <a:prstGeom prst="rect">
            <a:avLst/>
          </a:prstGeom>
          <a:noFill/>
        </p:spPr>
        <p:txBody>
          <a:bodyPr wrap="square" rtlCol="0">
            <a:spAutoFit/>
          </a:bodyPr>
          <a:p>
            <a:pPr lvl="0" algn="l">
              <a:buClrTx/>
              <a:buSzTx/>
              <a:buFontTx/>
            </a:pPr>
            <a:r>
              <a:rPr lang="en-US" altLang="zh-CN" b="1">
                <a:solidFill>
                  <a:srgbClr val="B08128"/>
                </a:solidFill>
                <a:latin typeface="微软雅黑" panose="020B0503020204020204" charset="-122"/>
                <a:ea typeface="微软雅黑" panose="020B0503020204020204" charset="-122"/>
                <a:sym typeface="+mn-ea"/>
              </a:rPr>
              <a:t>2021</a:t>
            </a:r>
            <a:endParaRPr lang="en-US" altLang="zh-CN" b="1">
              <a:solidFill>
                <a:srgbClr val="B08128"/>
              </a:solidFill>
              <a:latin typeface="微软雅黑" panose="020B0503020204020204" charset="-122"/>
              <a:ea typeface="微软雅黑" panose="020B0503020204020204" charset="-122"/>
              <a:sym typeface="+mn-ea"/>
            </a:endParaRPr>
          </a:p>
        </p:txBody>
      </p:sp>
      <p:sp>
        <p:nvSpPr>
          <p:cNvPr id="34" name="文本框 33"/>
          <p:cNvSpPr txBox="1"/>
          <p:nvPr>
            <p:custDataLst>
              <p:tags r:id="rId15"/>
            </p:custDataLst>
          </p:nvPr>
        </p:nvSpPr>
        <p:spPr>
          <a:xfrm>
            <a:off x="7260590" y="4455795"/>
            <a:ext cx="1275080" cy="924560"/>
          </a:xfrm>
          <a:prstGeom prst="rect">
            <a:avLst/>
          </a:prstGeom>
          <a:noFill/>
        </p:spPr>
        <p:txBody>
          <a:bodyPr wrap="square" rtlCol="0">
            <a:spAutoFit/>
          </a:bodyPr>
          <a:p>
            <a:pPr marL="12700" algn="l" rtl="0" eaLnBrk="0">
              <a:lnSpc>
                <a:spcPct val="97000"/>
              </a:lnSpc>
            </a:pPr>
            <a:r>
              <a:rPr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rPr>
              <a:t>浙江天</a:t>
            </a:r>
            <a:r>
              <a:rPr lang="zh-CN"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rPr>
              <a:t>妍</a:t>
            </a:r>
            <a:endParaRPr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endParaRPr>
          </a:p>
          <a:p>
            <a:pPr marL="12700" algn="l" rtl="0" eaLnBrk="0">
              <a:lnSpc>
                <a:spcPct val="97000"/>
              </a:lnSpc>
            </a:pPr>
            <a:r>
              <a:rPr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rPr>
              <a:t>生物科技成立</a:t>
            </a:r>
            <a:endParaRPr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endParaRPr>
          </a:p>
          <a:p>
            <a:pPr marL="12700" algn="l" rtl="0" eaLnBrk="0">
              <a:lnSpc>
                <a:spcPct val="97000"/>
              </a:lnSpc>
            </a:pPr>
            <a:endParaRPr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endParaRPr>
          </a:p>
          <a:p>
            <a:pPr marL="12700" algn="l" rtl="0" eaLnBrk="0">
              <a:lnSpc>
                <a:spcPct val="97000"/>
              </a:lnSpc>
            </a:pPr>
            <a:endParaRPr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endParaRPr>
          </a:p>
        </p:txBody>
      </p:sp>
      <p:cxnSp>
        <p:nvCxnSpPr>
          <p:cNvPr id="36" name="直接箭头连接符 35"/>
          <p:cNvCxnSpPr/>
          <p:nvPr>
            <p:custDataLst>
              <p:tags r:id="rId16"/>
            </p:custDataLst>
          </p:nvPr>
        </p:nvCxnSpPr>
        <p:spPr>
          <a:xfrm flipV="1">
            <a:off x="8528050" y="1696085"/>
            <a:ext cx="0" cy="3600000"/>
          </a:xfrm>
          <a:prstGeom prst="straightConnector1">
            <a:avLst/>
          </a:prstGeom>
          <a:ln>
            <a:solidFill>
              <a:srgbClr val="B07F28"/>
            </a:solidFill>
            <a:tailEnd type="arrow"/>
          </a:ln>
        </p:spPr>
        <p:style>
          <a:lnRef idx="2">
            <a:schemeClr val="accent1"/>
          </a:lnRef>
          <a:fillRef idx="0">
            <a:srgbClr val="FFFFFF"/>
          </a:fillRef>
          <a:effectRef idx="0">
            <a:srgbClr val="FFFFFF"/>
          </a:effectRef>
          <a:fontRef idx="minor">
            <a:schemeClr val="tx1"/>
          </a:fontRef>
        </p:style>
      </p:cxnSp>
      <p:sp>
        <p:nvSpPr>
          <p:cNvPr id="37" name="文本框 36"/>
          <p:cNvSpPr txBox="1"/>
          <p:nvPr>
            <p:custDataLst>
              <p:tags r:id="rId17"/>
            </p:custDataLst>
          </p:nvPr>
        </p:nvSpPr>
        <p:spPr>
          <a:xfrm>
            <a:off x="8653780" y="1602105"/>
            <a:ext cx="998220" cy="368300"/>
          </a:xfrm>
          <a:prstGeom prst="rect">
            <a:avLst/>
          </a:prstGeom>
          <a:noFill/>
        </p:spPr>
        <p:txBody>
          <a:bodyPr wrap="square" rtlCol="0">
            <a:spAutoFit/>
          </a:bodyPr>
          <a:p>
            <a:pPr lvl="0" algn="l">
              <a:buClrTx/>
              <a:buSzTx/>
              <a:buFontTx/>
            </a:pPr>
            <a:r>
              <a:rPr lang="en-US" altLang="zh-CN" b="1">
                <a:solidFill>
                  <a:srgbClr val="B08128"/>
                </a:solidFill>
                <a:latin typeface="微软雅黑" panose="020B0503020204020204" charset="-122"/>
                <a:ea typeface="微软雅黑" panose="020B0503020204020204" charset="-122"/>
                <a:sym typeface="+mn-ea"/>
              </a:rPr>
              <a:t>2022</a:t>
            </a:r>
            <a:endParaRPr lang="en-US" altLang="zh-CN" b="1">
              <a:solidFill>
                <a:srgbClr val="B08128"/>
              </a:solidFill>
              <a:latin typeface="微软雅黑" panose="020B0503020204020204" charset="-122"/>
              <a:ea typeface="微软雅黑" panose="020B0503020204020204" charset="-122"/>
              <a:sym typeface="+mn-ea"/>
            </a:endParaRPr>
          </a:p>
        </p:txBody>
      </p:sp>
      <p:sp>
        <p:nvSpPr>
          <p:cNvPr id="57" name="文本框 56"/>
          <p:cNvSpPr txBox="1"/>
          <p:nvPr>
            <p:custDataLst>
              <p:tags r:id="rId18"/>
            </p:custDataLst>
          </p:nvPr>
        </p:nvSpPr>
        <p:spPr>
          <a:xfrm>
            <a:off x="8831580" y="2750185"/>
            <a:ext cx="998220" cy="368300"/>
          </a:xfrm>
          <a:prstGeom prst="rect">
            <a:avLst/>
          </a:prstGeom>
          <a:noFill/>
        </p:spPr>
        <p:txBody>
          <a:bodyPr wrap="square" rtlCol="0">
            <a:spAutoFit/>
          </a:bodyPr>
          <a:p>
            <a:pPr lvl="0" algn="l">
              <a:buClrTx/>
              <a:buSzTx/>
              <a:buFontTx/>
            </a:pPr>
            <a:r>
              <a:rPr lang="en-US" altLang="zh-CN" b="1">
                <a:solidFill>
                  <a:srgbClr val="B08128"/>
                </a:solidFill>
                <a:latin typeface="微软雅黑" panose="020B0503020204020204" charset="-122"/>
                <a:ea typeface="微软雅黑" panose="020B0503020204020204" charset="-122"/>
                <a:sym typeface="+mn-ea"/>
              </a:rPr>
              <a:t>2024</a:t>
            </a:r>
            <a:endParaRPr lang="en-US" altLang="zh-CN" b="1">
              <a:solidFill>
                <a:srgbClr val="B08128"/>
              </a:solidFill>
              <a:latin typeface="微软雅黑" panose="020B0503020204020204" charset="-122"/>
              <a:ea typeface="微软雅黑" panose="020B0503020204020204" charset="-122"/>
              <a:sym typeface="+mn-ea"/>
            </a:endParaRPr>
          </a:p>
        </p:txBody>
      </p:sp>
      <p:sp>
        <p:nvSpPr>
          <p:cNvPr id="58" name="文本框 57"/>
          <p:cNvSpPr txBox="1"/>
          <p:nvPr>
            <p:custDataLst>
              <p:tags r:id="rId19"/>
            </p:custDataLst>
          </p:nvPr>
        </p:nvSpPr>
        <p:spPr>
          <a:xfrm>
            <a:off x="8821420" y="2859405"/>
            <a:ext cx="1669415" cy="1833245"/>
          </a:xfrm>
          <a:prstGeom prst="rect">
            <a:avLst/>
          </a:prstGeom>
          <a:noFill/>
        </p:spPr>
        <p:txBody>
          <a:bodyPr wrap="square" rtlCol="0">
            <a:noAutofit/>
          </a:bodyPr>
          <a:p>
            <a:pPr marL="12700" algn="l" rtl="0" eaLnBrk="0">
              <a:lnSpc>
                <a:spcPct val="117000"/>
              </a:lnSpc>
            </a:pPr>
            <a:endParaRPr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endParaRPr>
          </a:p>
          <a:p>
            <a:pPr marL="12700" algn="l" rtl="0" eaLnBrk="0">
              <a:lnSpc>
                <a:spcPct val="117000"/>
              </a:lnSpc>
            </a:pPr>
            <a:r>
              <a:rPr lang="zh-CN"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rPr>
              <a:t>疫苗中心成立</a:t>
            </a:r>
            <a:endParaRPr lang="zh-CN"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endParaRPr>
          </a:p>
          <a:p>
            <a:pPr marL="12700" algn="l" rtl="0" eaLnBrk="0">
              <a:lnSpc>
                <a:spcPct val="117000"/>
              </a:lnSpc>
            </a:pPr>
            <a:r>
              <a:rPr lang="zh-CN"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rPr>
              <a:t>私密医院成立</a:t>
            </a:r>
            <a:endParaRPr lang="zh-CN"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endParaRPr>
          </a:p>
          <a:p>
            <a:pPr marL="12700" algn="l" rtl="0" eaLnBrk="0">
              <a:lnSpc>
                <a:spcPct val="117000"/>
              </a:lnSpc>
            </a:pPr>
            <a:r>
              <a:rPr lang="zh-CN"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rPr>
              <a:t>日本大阪诊所</a:t>
            </a:r>
            <a:r>
              <a:rPr lang="zh-CN"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rPr>
              <a:t>成立</a:t>
            </a:r>
            <a:endParaRPr lang="zh-CN"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endParaRPr>
          </a:p>
          <a:p>
            <a:pPr marL="12700" algn="l" rtl="0" eaLnBrk="0">
              <a:lnSpc>
                <a:spcPct val="117000"/>
              </a:lnSpc>
            </a:pPr>
            <a:r>
              <a:rPr lang="zh-CN" altLang="en-US"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rPr>
              <a:t>战略投资天津星魅</a:t>
            </a:r>
            <a:endParaRPr lang="zh-CN" altLang="en-US"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endParaRPr>
          </a:p>
          <a:p>
            <a:pPr marL="12700" algn="l" rtl="0" eaLnBrk="0">
              <a:lnSpc>
                <a:spcPct val="117000"/>
              </a:lnSpc>
            </a:pPr>
            <a:r>
              <a:rPr lang="zh-CN" altLang="en-US"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rPr>
              <a:t>战略投资血霁生物</a:t>
            </a:r>
            <a:endParaRPr lang="zh-CN" altLang="en-US"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endParaRPr>
          </a:p>
          <a:p>
            <a:pPr marL="12700" algn="l" rtl="0" eaLnBrk="0">
              <a:lnSpc>
                <a:spcPct val="117000"/>
              </a:lnSpc>
            </a:pPr>
            <a:r>
              <a:rPr lang="zh-CN" altLang="en-US"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rPr>
              <a:t>战略投资荷芽医疗</a:t>
            </a:r>
            <a:endParaRPr lang="zh-CN" altLang="en-US"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endParaRPr>
          </a:p>
        </p:txBody>
      </p:sp>
      <p:cxnSp>
        <p:nvCxnSpPr>
          <p:cNvPr id="59" name="直接箭头连接符 58"/>
          <p:cNvCxnSpPr/>
          <p:nvPr>
            <p:custDataLst>
              <p:tags r:id="rId20"/>
            </p:custDataLst>
          </p:nvPr>
        </p:nvCxnSpPr>
        <p:spPr>
          <a:xfrm flipH="1" flipV="1">
            <a:off x="10267950" y="867410"/>
            <a:ext cx="0" cy="2606040"/>
          </a:xfrm>
          <a:prstGeom prst="straightConnector1">
            <a:avLst/>
          </a:prstGeom>
          <a:ln>
            <a:solidFill>
              <a:srgbClr val="B07F28"/>
            </a:solidFill>
            <a:tailEnd type="arrow"/>
          </a:ln>
        </p:spPr>
        <p:style>
          <a:lnRef idx="2">
            <a:schemeClr val="accent1"/>
          </a:lnRef>
          <a:fillRef idx="0">
            <a:srgbClr val="FFFFFF"/>
          </a:fillRef>
          <a:effectRef idx="0">
            <a:srgbClr val="FFFFFF"/>
          </a:effectRef>
          <a:fontRef idx="minor">
            <a:schemeClr val="tx1"/>
          </a:fontRef>
        </p:style>
      </p:cxnSp>
      <p:sp>
        <p:nvSpPr>
          <p:cNvPr id="60" name="文本框 59"/>
          <p:cNvSpPr txBox="1"/>
          <p:nvPr>
            <p:custDataLst>
              <p:tags r:id="rId21"/>
            </p:custDataLst>
          </p:nvPr>
        </p:nvSpPr>
        <p:spPr>
          <a:xfrm>
            <a:off x="10343515" y="1177290"/>
            <a:ext cx="998220" cy="368300"/>
          </a:xfrm>
          <a:prstGeom prst="rect">
            <a:avLst/>
          </a:prstGeom>
          <a:noFill/>
        </p:spPr>
        <p:txBody>
          <a:bodyPr wrap="square" rtlCol="0">
            <a:spAutoFit/>
          </a:bodyPr>
          <a:p>
            <a:pPr lvl="0" algn="l">
              <a:buClrTx/>
              <a:buSzTx/>
              <a:buFontTx/>
            </a:pPr>
            <a:r>
              <a:rPr lang="en-US" altLang="zh-CN" b="1">
                <a:solidFill>
                  <a:srgbClr val="B08128"/>
                </a:solidFill>
                <a:latin typeface="微软雅黑" panose="020B0503020204020204" charset="-122"/>
                <a:ea typeface="微软雅黑" panose="020B0503020204020204" charset="-122"/>
                <a:sym typeface="+mn-ea"/>
              </a:rPr>
              <a:t>2025</a:t>
            </a:r>
            <a:endParaRPr lang="en-US" altLang="zh-CN" b="1">
              <a:solidFill>
                <a:srgbClr val="B08128"/>
              </a:solidFill>
              <a:latin typeface="微软雅黑" panose="020B0503020204020204" charset="-122"/>
              <a:ea typeface="微软雅黑" panose="020B0503020204020204" charset="-122"/>
              <a:sym typeface="+mn-ea"/>
            </a:endParaRPr>
          </a:p>
        </p:txBody>
      </p:sp>
      <p:sp>
        <p:nvSpPr>
          <p:cNvPr id="61" name="文本框 60"/>
          <p:cNvSpPr txBox="1"/>
          <p:nvPr>
            <p:custDataLst>
              <p:tags r:id="rId22"/>
            </p:custDataLst>
          </p:nvPr>
        </p:nvSpPr>
        <p:spPr>
          <a:xfrm>
            <a:off x="10304145" y="1588770"/>
            <a:ext cx="1677670" cy="986155"/>
          </a:xfrm>
          <a:prstGeom prst="rect">
            <a:avLst/>
          </a:prstGeom>
          <a:noFill/>
        </p:spPr>
        <p:txBody>
          <a:bodyPr wrap="square" rtlCol="0">
            <a:noAutofit/>
          </a:bodyPr>
          <a:p>
            <a:pPr marL="12700" algn="l" rtl="0" eaLnBrk="0">
              <a:lnSpc>
                <a:spcPct val="117000"/>
              </a:lnSpc>
            </a:pPr>
            <a:r>
              <a:rPr lang="zh-CN"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rPr>
              <a:t>日本东京诊所</a:t>
            </a:r>
            <a:r>
              <a:rPr lang="zh-CN"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rPr>
              <a:t>成立</a:t>
            </a:r>
            <a:endParaRPr lang="zh-CN"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endParaRPr>
          </a:p>
          <a:p>
            <a:pPr marL="12700" algn="l" rtl="0" eaLnBrk="0">
              <a:lnSpc>
                <a:spcPct val="117000"/>
              </a:lnSpc>
            </a:pPr>
            <a:r>
              <a:rPr lang="zh-CN" altLang="en-US"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rPr>
              <a:t>战略投资启辰生</a:t>
            </a:r>
            <a:endParaRPr lang="zh-CN" altLang="en-US"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endParaRPr>
          </a:p>
          <a:p>
            <a:pPr marL="12700" algn="l" rtl="0" eaLnBrk="0">
              <a:lnSpc>
                <a:spcPct val="117000"/>
              </a:lnSpc>
            </a:pPr>
            <a:endParaRPr lang="zh-CN" altLang="en-US"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62" name="文本框 61"/>
          <p:cNvSpPr txBox="1"/>
          <p:nvPr/>
        </p:nvSpPr>
        <p:spPr>
          <a:xfrm>
            <a:off x="5568950" y="4906645"/>
            <a:ext cx="1611630" cy="508000"/>
          </a:xfrm>
          <a:prstGeom prst="rect">
            <a:avLst/>
          </a:prstGeom>
          <a:noFill/>
        </p:spPr>
        <p:txBody>
          <a:bodyPr wrap="square" rtlCol="0" anchor="t">
            <a:spAutoFit/>
          </a:bodyPr>
          <a:p>
            <a:pPr marL="12700" algn="l" rtl="0" eaLnBrk="0">
              <a:lnSpc>
                <a:spcPct val="97000"/>
              </a:lnSpc>
            </a:pPr>
            <a:r>
              <a:rPr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rPr>
              <a:t>蓝盾生物科技</a:t>
            </a:r>
            <a:endParaRPr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endParaRPr>
          </a:p>
          <a:p>
            <a:pPr marL="12700" algn="l" rtl="0" eaLnBrk="0">
              <a:lnSpc>
                <a:spcPct val="97000"/>
              </a:lnSpc>
            </a:pPr>
            <a:r>
              <a:rPr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rPr>
              <a:t>供应链平台成立</a:t>
            </a:r>
            <a:endParaRPr lang="zh-CN" altLang="en-US"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63" name="文本框 62"/>
          <p:cNvSpPr txBox="1"/>
          <p:nvPr/>
        </p:nvSpPr>
        <p:spPr>
          <a:xfrm>
            <a:off x="7110095" y="3170555"/>
            <a:ext cx="1207135" cy="508000"/>
          </a:xfrm>
          <a:prstGeom prst="rect">
            <a:avLst/>
          </a:prstGeom>
          <a:noFill/>
        </p:spPr>
        <p:txBody>
          <a:bodyPr wrap="square" rtlCol="0" anchor="t">
            <a:spAutoFit/>
          </a:bodyPr>
          <a:p>
            <a:pPr marL="12700" algn="l" rtl="0" eaLnBrk="0">
              <a:lnSpc>
                <a:spcPct val="97000"/>
              </a:lnSpc>
            </a:pPr>
            <a:r>
              <a:rPr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rPr>
              <a:t>中科康美</a:t>
            </a:r>
            <a:endParaRPr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endParaRPr>
          </a:p>
          <a:p>
            <a:pPr marL="12700" algn="l" rtl="0" eaLnBrk="0">
              <a:lnSpc>
                <a:spcPct val="97000"/>
              </a:lnSpc>
            </a:pPr>
            <a:r>
              <a:rPr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rPr>
              <a:t>集团成立</a:t>
            </a:r>
            <a:endParaRPr lang="zh-CN" altLang="en-US"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64" name="文本框 63"/>
          <p:cNvSpPr txBox="1"/>
          <p:nvPr/>
        </p:nvSpPr>
        <p:spPr>
          <a:xfrm>
            <a:off x="8649970" y="1991995"/>
            <a:ext cx="2348230" cy="508000"/>
          </a:xfrm>
          <a:prstGeom prst="rect">
            <a:avLst/>
          </a:prstGeom>
          <a:noFill/>
        </p:spPr>
        <p:txBody>
          <a:bodyPr wrap="square" rtlCol="0" anchor="t">
            <a:spAutoFit/>
          </a:bodyPr>
          <a:p>
            <a:pPr marL="12700" algn="l" rtl="0" eaLnBrk="0">
              <a:lnSpc>
                <a:spcPct val="97000"/>
              </a:lnSpc>
            </a:pPr>
            <a:r>
              <a:rPr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rPr>
              <a:t>全生命周期</a:t>
            </a:r>
            <a:endParaRPr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endParaRPr>
          </a:p>
          <a:p>
            <a:pPr marL="12700" algn="l" rtl="0" eaLnBrk="0">
              <a:lnSpc>
                <a:spcPct val="97000"/>
              </a:lnSpc>
            </a:pPr>
            <a:r>
              <a:rPr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rPr>
              <a:t>健康产业启动</a:t>
            </a:r>
            <a:endParaRPr lang="zh-CN" altLang="en-US"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endParaRPr>
          </a:p>
        </p:txBody>
      </p:sp>
      <p:cxnSp>
        <p:nvCxnSpPr>
          <p:cNvPr id="65" name="直接箭头连接符 64"/>
          <p:cNvCxnSpPr/>
          <p:nvPr>
            <p:custDataLst>
              <p:tags r:id="rId23"/>
            </p:custDataLst>
          </p:nvPr>
        </p:nvCxnSpPr>
        <p:spPr>
          <a:xfrm flipH="1" flipV="1">
            <a:off x="8752205" y="2740660"/>
            <a:ext cx="0" cy="2520000"/>
          </a:xfrm>
          <a:prstGeom prst="straightConnector1">
            <a:avLst/>
          </a:prstGeom>
          <a:ln>
            <a:solidFill>
              <a:srgbClr val="B07F28"/>
            </a:solidFill>
            <a:tailEnd type="arrow"/>
          </a:ln>
        </p:spPr>
        <p:style>
          <a:lnRef idx="2">
            <a:schemeClr val="accent1"/>
          </a:lnRef>
          <a:fillRef idx="0">
            <a:srgbClr val="FFFFFF"/>
          </a:fillRef>
          <a:effectRef idx="0">
            <a:srgbClr val="FFFFFF"/>
          </a:effectRef>
          <a:fontRef idx="minor">
            <a:schemeClr val="tx1"/>
          </a:fontRef>
        </p:style>
      </p:cxnSp>
      <p:cxnSp>
        <p:nvCxnSpPr>
          <p:cNvPr id="66" name="直接箭头连接符 65"/>
          <p:cNvCxnSpPr/>
          <p:nvPr>
            <p:custDataLst>
              <p:tags r:id="rId24"/>
            </p:custDataLst>
          </p:nvPr>
        </p:nvCxnSpPr>
        <p:spPr>
          <a:xfrm flipH="1" flipV="1">
            <a:off x="10519410" y="2353310"/>
            <a:ext cx="0" cy="2160000"/>
          </a:xfrm>
          <a:prstGeom prst="straightConnector1">
            <a:avLst/>
          </a:prstGeom>
          <a:ln>
            <a:solidFill>
              <a:srgbClr val="B07F28"/>
            </a:solidFill>
            <a:tailEnd type="arrow"/>
          </a:ln>
        </p:spPr>
        <p:style>
          <a:lnRef idx="2">
            <a:schemeClr val="accent1"/>
          </a:lnRef>
          <a:fillRef idx="0">
            <a:srgbClr val="FFFFFF"/>
          </a:fillRef>
          <a:effectRef idx="0">
            <a:srgbClr val="FFFFFF"/>
          </a:effectRef>
          <a:fontRef idx="minor">
            <a:schemeClr val="tx1"/>
          </a:fontRef>
        </p:style>
      </p:cxnSp>
      <p:sp>
        <p:nvSpPr>
          <p:cNvPr id="67" name="文本框 66"/>
          <p:cNvSpPr txBox="1"/>
          <p:nvPr>
            <p:custDataLst>
              <p:tags r:id="rId25"/>
            </p:custDataLst>
          </p:nvPr>
        </p:nvSpPr>
        <p:spPr>
          <a:xfrm>
            <a:off x="10654665" y="2413635"/>
            <a:ext cx="998220" cy="368300"/>
          </a:xfrm>
          <a:prstGeom prst="rect">
            <a:avLst/>
          </a:prstGeom>
          <a:noFill/>
        </p:spPr>
        <p:txBody>
          <a:bodyPr wrap="square" rtlCol="0">
            <a:spAutoFit/>
          </a:bodyPr>
          <a:p>
            <a:pPr lvl="0" algn="l">
              <a:buClrTx/>
              <a:buSzTx/>
              <a:buFontTx/>
            </a:pPr>
            <a:r>
              <a:rPr lang="en-US" altLang="zh-CN" b="1">
                <a:solidFill>
                  <a:srgbClr val="B08128"/>
                </a:solidFill>
                <a:latin typeface="微软雅黑" panose="020B0503020204020204" charset="-122"/>
                <a:ea typeface="微软雅黑" panose="020B0503020204020204" charset="-122"/>
                <a:sym typeface="+mn-ea"/>
              </a:rPr>
              <a:t>2026</a:t>
            </a:r>
            <a:endParaRPr lang="en-US" altLang="zh-CN" b="1">
              <a:solidFill>
                <a:srgbClr val="B08128"/>
              </a:solidFill>
              <a:latin typeface="微软雅黑" panose="020B0503020204020204" charset="-122"/>
              <a:ea typeface="微软雅黑" panose="020B0503020204020204" charset="-122"/>
              <a:sym typeface="+mn-ea"/>
            </a:endParaRPr>
          </a:p>
        </p:txBody>
      </p:sp>
      <p:sp>
        <p:nvSpPr>
          <p:cNvPr id="68" name="文本框 67"/>
          <p:cNvSpPr txBox="1"/>
          <p:nvPr>
            <p:custDataLst>
              <p:tags r:id="rId26"/>
            </p:custDataLst>
          </p:nvPr>
        </p:nvSpPr>
        <p:spPr>
          <a:xfrm>
            <a:off x="10614660" y="2764790"/>
            <a:ext cx="1677670" cy="986155"/>
          </a:xfrm>
          <a:prstGeom prst="rect">
            <a:avLst/>
          </a:prstGeom>
          <a:noFill/>
        </p:spPr>
        <p:txBody>
          <a:bodyPr wrap="square" rtlCol="0">
            <a:noAutofit/>
          </a:bodyPr>
          <a:p>
            <a:pPr marL="12700" algn="l" rtl="0" eaLnBrk="0">
              <a:lnSpc>
                <a:spcPct val="117000"/>
              </a:lnSpc>
            </a:pPr>
            <a:r>
              <a:rPr lang="zh-CN" altLang="en-US"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rPr>
              <a:t>敬请期待</a:t>
            </a:r>
            <a:endParaRPr lang="zh-CN" altLang="en-US"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endParaRPr>
          </a:p>
          <a:p>
            <a:pPr marL="12700" algn="l" rtl="0" eaLnBrk="0">
              <a:lnSpc>
                <a:spcPct val="117000"/>
              </a:lnSpc>
            </a:pPr>
            <a:r>
              <a:rPr lang="en-US" altLang="zh-CN"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rPr>
              <a:t>  ……</a:t>
            </a:r>
            <a:endParaRPr lang="en-US" altLang="zh-CN" sz="1400" kern="0" dirty="0">
              <a:solidFill>
                <a:schemeClr val="tx1">
                  <a:lumMod val="65000"/>
                  <a:lumOff val="35000"/>
                  <a:alpha val="100000"/>
                </a:schemeClr>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圆角矩形 74"/>
          <p:cNvSpPr/>
          <p:nvPr/>
        </p:nvSpPr>
        <p:spPr>
          <a:xfrm>
            <a:off x="3580130" y="599440"/>
            <a:ext cx="1660525" cy="645795"/>
          </a:xfrm>
          <a:prstGeom prst="roundRect">
            <a:avLst/>
          </a:prstGeom>
          <a:gradFill>
            <a:gsLst>
              <a:gs pos="0">
                <a:srgbClr val="B08028"/>
              </a:gs>
              <a:gs pos="100000">
                <a:schemeClr val="bg1">
                  <a:alpha val="0"/>
                </a:schemeClr>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lvl="0" algn="l">
              <a:buClrTx/>
              <a:buSzTx/>
              <a:buFontTx/>
            </a:pP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香港媛颂集团有限公司</a:t>
            </a:r>
            <a:endParaRPr lang="zh-CN" altLang="en-US">
              <a:solidFill>
                <a:schemeClr val="tx1"/>
              </a:solidFill>
              <a:latin typeface="微软雅黑" panose="020B0503020204020204" charset="-122"/>
              <a:ea typeface="微软雅黑" panose="020B0503020204020204" charset="-122"/>
              <a:cs typeface="微软雅黑" panose="020B0503020204020204" charset="-122"/>
              <a:sym typeface="+mn-ea"/>
            </a:endParaRPr>
          </a:p>
        </p:txBody>
      </p:sp>
      <p:grpSp>
        <p:nvGrpSpPr>
          <p:cNvPr id="2" name="组合 1"/>
          <p:cNvGrpSpPr/>
          <p:nvPr/>
        </p:nvGrpSpPr>
        <p:grpSpPr>
          <a:xfrm>
            <a:off x="-405130" y="236220"/>
            <a:ext cx="3922395" cy="673735"/>
            <a:chOff x="-638" y="372"/>
            <a:chExt cx="6177" cy="1061"/>
          </a:xfrm>
        </p:grpSpPr>
        <p:sp>
          <p:nvSpPr>
            <p:cNvPr id="3" name="文本框 2"/>
            <p:cNvSpPr txBox="1"/>
            <p:nvPr/>
          </p:nvSpPr>
          <p:spPr>
            <a:xfrm>
              <a:off x="1090" y="372"/>
              <a:ext cx="4449" cy="957"/>
            </a:xfrm>
            <a:prstGeom prst="rect">
              <a:avLst/>
            </a:prstGeom>
            <a:noFill/>
            <a:ln>
              <a:noFill/>
            </a:ln>
          </p:spPr>
          <p:txBody>
            <a:bodyPr wrap="square" rtlCol="0">
              <a:spAutoFit/>
            </a:bodyPr>
            <a:lstStyle>
              <a:defPPr>
                <a:defRPr lang="zh-CN"/>
              </a:defPPr>
              <a:lvl1pPr>
                <a:lnSpc>
                  <a:spcPct val="120000"/>
                </a:lnSpc>
                <a:defRPr sz="1600" spc="120">
                  <a:solidFill>
                    <a:srgbClr val="DFE7F5"/>
                  </a:solidFill>
                  <a:latin typeface="思源黑体 CN Light" panose="020B0300000000000000" pitchFamily="34" charset="-122"/>
                  <a:ea typeface="思源黑体 CN Light" panose="020B0300000000000000" pitchFamily="34" charset="-122"/>
                </a:defRPr>
              </a:lvl1pPr>
            </a:lstStyle>
            <a:p>
              <a:pPr marL="0" marR="0" lvl="0" indent="0" defTabSz="914400" rtl="0" eaLnBrk="1" fontAlgn="auto" latinLnBrk="0" hangingPunct="1">
                <a:lnSpc>
                  <a:spcPct val="120000"/>
                </a:lnSpc>
                <a:spcBef>
                  <a:spcPts val="0"/>
                </a:spcBef>
                <a:spcAft>
                  <a:spcPts val="0"/>
                </a:spcAft>
                <a:buClrTx/>
                <a:buSzTx/>
                <a:buFontTx/>
                <a:buNone/>
                <a:defRPr/>
              </a:pPr>
              <a:r>
                <a:rPr kumimoji="0" lang="zh-CN" altLang="en-US" sz="2800" b="1" i="0" u="none" strike="noStrike" kern="1200" cap="none" spc="120" normalizeH="0" baseline="0" noProof="0" dirty="0">
                  <a:ln>
                    <a:noFill/>
                  </a:ln>
                  <a:solidFill>
                    <a:srgbClr val="FF0000"/>
                  </a:solidFill>
                  <a:effectLst/>
                  <a:uLnTx/>
                  <a:uFillTx/>
                  <a:latin typeface="微软雅黑" panose="020B0503020204020204" charset="-122"/>
                  <a:ea typeface="微软雅黑" panose="020B0503020204020204" charset="-122"/>
                </a:rPr>
                <a:t>打造健康生态圈</a:t>
              </a:r>
              <a:endParaRPr kumimoji="0" lang="zh-CN" altLang="en-US" sz="2800" b="1" i="0" u="none" strike="noStrike" kern="1200" cap="none" spc="120" normalizeH="0" baseline="0" noProof="0" dirty="0">
                <a:ln>
                  <a:noFill/>
                </a:ln>
                <a:solidFill>
                  <a:srgbClr val="FF0000"/>
                </a:solidFill>
                <a:effectLst/>
                <a:uLnTx/>
                <a:uFillTx/>
                <a:latin typeface="微软雅黑" panose="020B0503020204020204" charset="-122"/>
                <a:ea typeface="微软雅黑" panose="020B0503020204020204" charset="-122"/>
              </a:endParaRPr>
            </a:p>
          </p:txBody>
        </p:sp>
        <p:graphicFrame>
          <p:nvGraphicFramePr>
            <p:cNvPr id="8" name="图表 7"/>
            <p:cNvGraphicFramePr/>
            <p:nvPr/>
          </p:nvGraphicFramePr>
          <p:xfrm>
            <a:off x="-638" y="372"/>
            <a:ext cx="2795" cy="1061"/>
          </p:xfrm>
          <a:graphic>
            <a:graphicData uri="http://schemas.openxmlformats.org/drawingml/2006/chart">
              <c:chart xmlns:c="http://schemas.openxmlformats.org/drawingml/2006/chart" xmlns:r="http://schemas.openxmlformats.org/officeDocument/2006/relationships" r:id="rId1"/>
            </a:graphicData>
          </a:graphic>
        </p:graphicFrame>
      </p:grpSp>
      <p:sp>
        <p:nvSpPr>
          <p:cNvPr id="4" name="textbox 38"/>
          <p:cNvSpPr/>
          <p:nvPr/>
        </p:nvSpPr>
        <p:spPr>
          <a:xfrm>
            <a:off x="1308100" y="4015740"/>
            <a:ext cx="9402445" cy="1951355"/>
          </a:xfrm>
          <a:prstGeom prst="rect">
            <a:avLst/>
          </a:prstGeom>
          <a:noFill/>
          <a:ln w="0" cap="flat">
            <a:noFill/>
            <a:prstDash val="solid"/>
            <a:miter lim="0"/>
          </a:ln>
        </p:spPr>
        <p:txBody>
          <a:bodyPr vert="horz" wrap="square" lIns="0" tIns="0" rIns="0" bIns="0"/>
          <a:p>
            <a:pPr algn="l" rtl="0" eaLnBrk="0">
              <a:lnSpc>
                <a:spcPct val="79000"/>
              </a:lnSpc>
            </a:pPr>
            <a:endParaRPr sz="100" dirty="0">
              <a:solidFill>
                <a:srgbClr val="3575A6"/>
              </a:solidFill>
              <a:latin typeface="Arial" panose="020B0604020202020204"/>
              <a:ea typeface="Arial" panose="020B0604020202020204"/>
              <a:cs typeface="Arial" panose="020B0604020202020204"/>
            </a:endParaRPr>
          </a:p>
          <a:p>
            <a:pPr marL="12700" algn="l" rtl="0" eaLnBrk="0">
              <a:lnSpc>
                <a:spcPct val="95000"/>
              </a:lnSpc>
            </a:pPr>
            <a:endParaRPr sz="1600" kern="0" spc="10" dirty="0">
              <a:solidFill>
                <a:srgbClr val="3575A6">
                  <a:alpha val="100000"/>
                </a:srgbClr>
              </a:solidFill>
              <a:latin typeface="黑体" panose="02010609060101010101" charset="-122"/>
              <a:ea typeface="黑体" panose="02010609060101010101" charset="-122"/>
              <a:cs typeface="黑体" panose="02010609060101010101" charset="-122"/>
            </a:endParaRPr>
          </a:p>
        </p:txBody>
      </p:sp>
      <p:sp>
        <p:nvSpPr>
          <p:cNvPr id="5" name="textbox 40"/>
          <p:cNvSpPr/>
          <p:nvPr/>
        </p:nvSpPr>
        <p:spPr>
          <a:xfrm>
            <a:off x="1312417" y="4356699"/>
            <a:ext cx="2689860" cy="375920"/>
          </a:xfrm>
          <a:prstGeom prst="rect">
            <a:avLst/>
          </a:prstGeom>
          <a:noFill/>
          <a:ln w="0" cap="flat">
            <a:noFill/>
            <a:prstDash val="solid"/>
            <a:miter lim="0"/>
          </a:ln>
        </p:spPr>
        <p:txBody>
          <a:bodyPr vert="horz" wrap="square" lIns="0" tIns="0" rIns="0" bIns="0"/>
          <a:p>
            <a:pPr algn="l" rtl="0" eaLnBrk="0">
              <a:lnSpc>
                <a:spcPct val="79000"/>
              </a:lnSpc>
            </a:pPr>
            <a:endParaRPr sz="100" dirty="0">
              <a:solidFill>
                <a:srgbClr val="3575A6"/>
              </a:solidFill>
              <a:latin typeface="Arial" panose="020B0604020202020204"/>
              <a:ea typeface="Arial" panose="020B0604020202020204"/>
              <a:cs typeface="Arial" panose="020B0604020202020204"/>
            </a:endParaRPr>
          </a:p>
          <a:p>
            <a:pPr marL="12700" algn="l" rtl="0" eaLnBrk="0">
              <a:lnSpc>
                <a:spcPct val="96000"/>
              </a:lnSpc>
            </a:pPr>
            <a:endParaRPr sz="2400" b="1" kern="0" spc="310" dirty="0">
              <a:solidFill>
                <a:srgbClr val="3575A6">
                  <a:alpha val="100000"/>
                </a:srgbClr>
              </a:solidFill>
              <a:latin typeface="黑体" panose="02010609060101010101" charset="-122"/>
              <a:ea typeface="黑体" panose="02010609060101010101" charset="-122"/>
              <a:cs typeface="黑体" panose="02010609060101010101" charset="-122"/>
            </a:endParaRPr>
          </a:p>
        </p:txBody>
      </p:sp>
      <p:sp>
        <p:nvSpPr>
          <p:cNvPr id="78" name="文本框 77"/>
          <p:cNvSpPr txBox="1"/>
          <p:nvPr>
            <p:custDataLst>
              <p:tags r:id="rId2"/>
            </p:custDataLst>
          </p:nvPr>
        </p:nvSpPr>
        <p:spPr>
          <a:xfrm>
            <a:off x="5948045" y="478155"/>
            <a:ext cx="943610" cy="304165"/>
          </a:xfrm>
          <a:prstGeom prst="rect">
            <a:avLst/>
          </a:prstGeom>
          <a:noFill/>
          <a:ln w="12700" cap="flat" cmpd="sng">
            <a:noFill/>
            <a:prstDash val="solid"/>
          </a:ln>
        </p:spPr>
        <p:txBody>
          <a:bodyPr wrap="square" rtlCol="0">
            <a:noAutofit/>
          </a:bodyPr>
          <a:p>
            <a:endPar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p:txBody>
      </p:sp>
      <p:sp>
        <p:nvSpPr>
          <p:cNvPr id="112" name="左中括号 111"/>
          <p:cNvSpPr/>
          <p:nvPr/>
        </p:nvSpPr>
        <p:spPr>
          <a:xfrm>
            <a:off x="5864860" y="427990"/>
            <a:ext cx="124460" cy="890905"/>
          </a:xfrm>
          <a:prstGeom prst="leftBracket">
            <a:avLst/>
          </a:prstGeom>
          <a:ln>
            <a:solidFill>
              <a:srgbClr val="B08028"/>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ln>
                <a:solidFill>
                  <a:srgbClr val="B08028"/>
                </a:solidFill>
              </a:ln>
              <a:solidFill>
                <a:srgbClr val="B08028"/>
              </a:solidFill>
            </a:endParaRPr>
          </a:p>
        </p:txBody>
      </p:sp>
      <p:grpSp>
        <p:nvGrpSpPr>
          <p:cNvPr id="61" name="组合 60"/>
          <p:cNvGrpSpPr/>
          <p:nvPr/>
        </p:nvGrpSpPr>
        <p:grpSpPr>
          <a:xfrm>
            <a:off x="919480" y="2537460"/>
            <a:ext cx="2253615" cy="2253615"/>
            <a:chOff x="4382632" y="2458862"/>
            <a:chExt cx="3456305" cy="3456305"/>
          </a:xfrm>
        </p:grpSpPr>
        <p:sp>
          <p:nvSpPr>
            <p:cNvPr id="62" name="椭圆 61"/>
            <p:cNvSpPr/>
            <p:nvPr>
              <p:custDataLst>
                <p:tags r:id="rId3"/>
              </p:custDataLst>
            </p:nvPr>
          </p:nvSpPr>
          <p:spPr>
            <a:xfrm>
              <a:off x="4766172" y="2842402"/>
              <a:ext cx="2689860" cy="2689860"/>
            </a:xfrm>
            <a:prstGeom prst="ellipse">
              <a:avLst/>
            </a:prstGeom>
            <a:gradFill>
              <a:gsLst>
                <a:gs pos="0">
                  <a:srgbClr val="F8F9EE">
                    <a:alpha val="0"/>
                  </a:srgbClr>
                </a:gs>
                <a:gs pos="57000">
                  <a:srgbClr val="E2BAB3">
                    <a:alpha val="0"/>
                  </a:srgbClr>
                </a:gs>
                <a:gs pos="98000">
                  <a:schemeClr val="accent1">
                    <a:lumMod val="50000"/>
                    <a:alpha val="8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63" name="椭圆 62"/>
            <p:cNvSpPr/>
            <p:nvPr>
              <p:custDataLst>
                <p:tags r:id="rId4"/>
              </p:custDataLst>
            </p:nvPr>
          </p:nvSpPr>
          <p:spPr>
            <a:xfrm>
              <a:off x="5099584" y="3149416"/>
              <a:ext cx="2073546" cy="2073546"/>
            </a:xfrm>
            <a:prstGeom prst="ellipse">
              <a:avLst/>
            </a:prstGeom>
            <a:solidFill>
              <a:srgbClr val="B080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64" name="椭圆 63"/>
            <p:cNvSpPr/>
            <p:nvPr>
              <p:custDataLst>
                <p:tags r:id="rId5"/>
              </p:custDataLst>
            </p:nvPr>
          </p:nvSpPr>
          <p:spPr>
            <a:xfrm>
              <a:off x="4382632" y="2458862"/>
              <a:ext cx="3456305" cy="3456305"/>
            </a:xfrm>
            <a:prstGeom prst="ellipse">
              <a:avLst/>
            </a:prstGeom>
            <a:noFill/>
            <a:ln w="19050">
              <a:gradFill>
                <a:gsLst>
                  <a:gs pos="0">
                    <a:srgbClr val="B08028"/>
                  </a:gs>
                  <a:gs pos="100000">
                    <a:srgbClr val="B08028"/>
                  </a:gs>
                  <a:gs pos="80000">
                    <a:srgbClr val="FFFFFF"/>
                  </a:gs>
                  <a:gs pos="24000">
                    <a:schemeClr val="bg1">
                      <a:alpha val="0"/>
                    </a:schemeClr>
                  </a:gs>
                  <a:gs pos="0">
                    <a:schemeClr val="accent1">
                      <a:lumMod val="75000"/>
                    </a:schemeClr>
                  </a:gs>
                  <a:gs pos="0">
                    <a:srgbClr val="B08028"/>
                  </a:gs>
                </a:gsLst>
                <a:lin ang="0" scaled="1"/>
                <a:tileRect/>
              </a:gradFill>
            </a:ln>
            <a:extLst>
              <a:ext uri="{909E8E84-426E-40DD-AFC4-6F175D3DCCD1}">
                <a14:hiddenFill xmlns:a14="http://schemas.microsoft.com/office/drawing/2010/main">
                  <a:gradFill>
                    <a:gsLst>
                      <a:gs pos="0">
                        <a:srgbClr val="F8F9EE">
                          <a:alpha val="0"/>
                        </a:srgbClr>
                      </a:gs>
                      <a:gs pos="57000">
                        <a:srgbClr val="E2BAB3">
                          <a:alpha val="0"/>
                        </a:srgbClr>
                      </a:gs>
                      <a:gs pos="98000">
                        <a:srgbClr val="910204">
                          <a:alpha val="16000"/>
                        </a:srgbClr>
                      </a:gs>
                    </a:gsLst>
                    <a:path path="shape">
                      <a:fillToRect l="50000" t="50000" r="50000" b="50000"/>
                    </a:path>
                    <a:tileRect/>
                  </a:gra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grpSp>
      <p:sp>
        <p:nvSpPr>
          <p:cNvPr id="70" name="文本框 69"/>
          <p:cNvSpPr txBox="1"/>
          <p:nvPr/>
        </p:nvSpPr>
        <p:spPr>
          <a:xfrm>
            <a:off x="1314133" y="3261995"/>
            <a:ext cx="1489710" cy="706755"/>
          </a:xfrm>
          <a:prstGeom prst="rect">
            <a:avLst/>
          </a:prstGeom>
          <a:noFill/>
        </p:spPr>
        <p:txBody>
          <a:bodyPr wrap="square" rtlCol="0">
            <a:spAutoFit/>
          </a:bodyPr>
          <a:p>
            <a:pPr algn="ctr">
              <a:spcBef>
                <a:spcPct val="0"/>
              </a:spcBef>
              <a:spcAft>
                <a:spcPct val="0"/>
              </a:spcAft>
            </a:pPr>
            <a:r>
              <a:rPr lang="zh-CN" altLang="en-US" sz="2000">
                <a:solidFill>
                  <a:schemeClr val="lt1">
                    <a:lumMod val="100000"/>
                  </a:schemeClr>
                </a:solidFill>
                <a:latin typeface="微软雅黑" panose="020B0503020204020204" charset="-122"/>
                <a:ea typeface="微软雅黑" panose="020B0503020204020204" charset="-122"/>
                <a:cs typeface="+mn-ea"/>
                <a:sym typeface="+mn-ea"/>
              </a:rPr>
              <a:t>香港文龙</a:t>
            </a:r>
            <a:endParaRPr lang="zh-CN" altLang="en-US" sz="2000">
              <a:solidFill>
                <a:schemeClr val="lt1">
                  <a:lumMod val="100000"/>
                </a:schemeClr>
              </a:solidFill>
              <a:latin typeface="微软雅黑" panose="020B0503020204020204" charset="-122"/>
              <a:ea typeface="微软雅黑" panose="020B0503020204020204" charset="-122"/>
              <a:cs typeface="+mn-ea"/>
              <a:sym typeface="+mn-ea"/>
            </a:endParaRPr>
          </a:p>
          <a:p>
            <a:pPr algn="ctr">
              <a:spcBef>
                <a:spcPct val="0"/>
              </a:spcBef>
              <a:spcAft>
                <a:spcPct val="0"/>
              </a:spcAft>
            </a:pPr>
            <a:r>
              <a:rPr lang="zh-CN" altLang="en-US" sz="2000">
                <a:solidFill>
                  <a:schemeClr val="lt1">
                    <a:lumMod val="100000"/>
                  </a:schemeClr>
                </a:solidFill>
                <a:latin typeface="微软雅黑" panose="020B0503020204020204" charset="-122"/>
                <a:ea typeface="微软雅黑" panose="020B0503020204020204" charset="-122"/>
                <a:cs typeface="+mn-ea"/>
                <a:sym typeface="+mn-ea"/>
              </a:rPr>
              <a:t>控股集团</a:t>
            </a:r>
            <a:endParaRPr lang="zh-CN" altLang="en-US" sz="2000">
              <a:solidFill>
                <a:schemeClr val="lt1">
                  <a:lumMod val="100000"/>
                </a:schemeClr>
              </a:solidFill>
              <a:latin typeface="微软雅黑" panose="020B0503020204020204" charset="-122"/>
              <a:ea typeface="微软雅黑" panose="020B0503020204020204" charset="-122"/>
              <a:cs typeface="+mn-ea"/>
              <a:sym typeface="+mn-ea"/>
            </a:endParaRPr>
          </a:p>
        </p:txBody>
      </p:sp>
      <p:sp>
        <p:nvSpPr>
          <p:cNvPr id="7" name="圆角矩形 6"/>
          <p:cNvSpPr/>
          <p:nvPr/>
        </p:nvSpPr>
        <p:spPr>
          <a:xfrm>
            <a:off x="3576320" y="1988820"/>
            <a:ext cx="2151380" cy="645160"/>
          </a:xfrm>
          <a:prstGeom prst="roundRect">
            <a:avLst/>
          </a:prstGeom>
          <a:gradFill>
            <a:gsLst>
              <a:gs pos="0">
                <a:srgbClr val="B08028"/>
              </a:gs>
              <a:gs pos="100000">
                <a:schemeClr val="bg1">
                  <a:alpha val="0"/>
                </a:schemeClr>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中科康美医疗科技集团有限公司</a:t>
            </a:r>
            <a:endParaRPr lang="zh-CN" altLang="en-US">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6" name="圆角矩形 15"/>
          <p:cNvSpPr/>
          <p:nvPr>
            <p:custDataLst>
              <p:tags r:id="rId6"/>
            </p:custDataLst>
          </p:nvPr>
        </p:nvSpPr>
        <p:spPr>
          <a:xfrm>
            <a:off x="3580130" y="3790718"/>
            <a:ext cx="2151380" cy="714962"/>
          </a:xfrm>
          <a:prstGeom prst="roundRect">
            <a:avLst/>
          </a:prstGeom>
          <a:gradFill>
            <a:gsLst>
              <a:gs pos="0">
                <a:srgbClr val="B08028"/>
              </a:gs>
              <a:gs pos="100000">
                <a:schemeClr val="bg1">
                  <a:alpha val="0"/>
                </a:schemeClr>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海南省大健康医学集团有限公司</a:t>
            </a:r>
            <a:endParaRPr lang="zh-CN" altLang="en-US">
              <a:solidFill>
                <a:schemeClr val="tx1"/>
              </a:solidFill>
              <a:latin typeface="微软雅黑" panose="020B0503020204020204" charset="-122"/>
              <a:ea typeface="微软雅黑" panose="020B0503020204020204" charset="-122"/>
              <a:cs typeface="微软雅黑" panose="020B0503020204020204" charset="-122"/>
              <a:sym typeface="+mn-ea"/>
            </a:endParaRPr>
          </a:p>
        </p:txBody>
      </p:sp>
      <p:grpSp>
        <p:nvGrpSpPr>
          <p:cNvPr id="27" name="组合 26"/>
          <p:cNvGrpSpPr/>
          <p:nvPr/>
        </p:nvGrpSpPr>
        <p:grpSpPr>
          <a:xfrm>
            <a:off x="5861050" y="1315085"/>
            <a:ext cx="4954905" cy="2258060"/>
            <a:chOff x="9230" y="2161"/>
            <a:chExt cx="7803" cy="3556"/>
          </a:xfrm>
        </p:grpSpPr>
        <p:sp>
          <p:nvSpPr>
            <p:cNvPr id="9" name="左中括号 8"/>
            <p:cNvSpPr/>
            <p:nvPr/>
          </p:nvSpPr>
          <p:spPr>
            <a:xfrm>
              <a:off x="9230" y="2962"/>
              <a:ext cx="140" cy="1629"/>
            </a:xfrm>
            <a:prstGeom prst="leftBracket">
              <a:avLst/>
            </a:prstGeom>
            <a:ln>
              <a:solidFill>
                <a:srgbClr val="B08028"/>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ln>
                  <a:solidFill>
                    <a:srgbClr val="B08028"/>
                  </a:solidFill>
                </a:ln>
                <a:solidFill>
                  <a:srgbClr val="B08028"/>
                </a:solidFill>
              </a:endParaRPr>
            </a:p>
          </p:txBody>
        </p:sp>
        <p:sp>
          <p:nvSpPr>
            <p:cNvPr id="11" name="文本框 10"/>
            <p:cNvSpPr txBox="1"/>
            <p:nvPr>
              <p:custDataLst>
                <p:tags r:id="rId7"/>
              </p:custDataLst>
            </p:nvPr>
          </p:nvSpPr>
          <p:spPr>
            <a:xfrm>
              <a:off x="11911" y="2161"/>
              <a:ext cx="3686" cy="408"/>
            </a:xfrm>
            <a:prstGeom prst="rect">
              <a:avLst/>
            </a:prstGeom>
            <a:noFill/>
            <a:ln w="12700" cap="flat" cmpd="sng">
              <a:noFill/>
              <a:prstDash val="solid"/>
            </a:ln>
          </p:spPr>
          <p:txBody>
            <a:bodyPr wrap="square" rtlCol="0">
              <a:noAutofit/>
            </a:bodyPr>
            <a:p>
              <a:r>
                <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浙江天妍生物科技有限公司</a:t>
              </a:r>
              <a:endPar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p:txBody>
        </p:sp>
        <p:sp>
          <p:nvSpPr>
            <p:cNvPr id="12" name="文本框 11"/>
            <p:cNvSpPr txBox="1"/>
            <p:nvPr>
              <p:custDataLst>
                <p:tags r:id="rId8"/>
              </p:custDataLst>
            </p:nvPr>
          </p:nvSpPr>
          <p:spPr>
            <a:xfrm>
              <a:off x="11911" y="2960"/>
              <a:ext cx="3820" cy="407"/>
            </a:xfrm>
            <a:prstGeom prst="rect">
              <a:avLst/>
            </a:prstGeom>
            <a:noFill/>
            <a:ln w="12700" cap="flat" cmpd="sng">
              <a:noFill/>
              <a:prstDash val="solid"/>
            </a:ln>
          </p:spPr>
          <p:txBody>
            <a:bodyPr wrap="square" rtlCol="0">
              <a:noAutofit/>
            </a:bodyPr>
            <a:p>
              <a:r>
                <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浙江崇山生物制品有限公司</a:t>
              </a:r>
              <a:endPar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p:txBody>
        </p:sp>
        <p:sp>
          <p:nvSpPr>
            <p:cNvPr id="13" name="文本框 12"/>
            <p:cNvSpPr txBox="1"/>
            <p:nvPr>
              <p:custDataLst>
                <p:tags r:id="rId9"/>
              </p:custDataLst>
            </p:nvPr>
          </p:nvSpPr>
          <p:spPr>
            <a:xfrm>
              <a:off x="11911" y="3373"/>
              <a:ext cx="3820" cy="459"/>
            </a:xfrm>
            <a:prstGeom prst="rect">
              <a:avLst/>
            </a:prstGeom>
            <a:noFill/>
            <a:ln w="12700" cap="flat" cmpd="sng">
              <a:noFill/>
              <a:prstDash val="solid"/>
            </a:ln>
          </p:spPr>
          <p:txBody>
            <a:bodyPr wrap="square" rtlCol="0">
              <a:noAutofit/>
            </a:bodyPr>
            <a:p>
              <a:r>
                <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广州益诚生物科技有限公司</a:t>
              </a:r>
              <a:endPar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p:txBody>
        </p:sp>
        <p:sp>
          <p:nvSpPr>
            <p:cNvPr id="14" name="文本框 13"/>
            <p:cNvSpPr txBox="1"/>
            <p:nvPr>
              <p:custDataLst>
                <p:tags r:id="rId10"/>
              </p:custDataLst>
            </p:nvPr>
          </p:nvSpPr>
          <p:spPr>
            <a:xfrm>
              <a:off x="11911" y="2575"/>
              <a:ext cx="4447" cy="379"/>
            </a:xfrm>
            <a:prstGeom prst="rect">
              <a:avLst/>
            </a:prstGeom>
            <a:noFill/>
            <a:ln w="12700" cap="flat" cmpd="sng">
              <a:noFill/>
              <a:prstDash val="solid"/>
            </a:ln>
          </p:spPr>
          <p:txBody>
            <a:bodyPr wrap="square" rtlCol="0">
              <a:noAutofit/>
            </a:bodyPr>
            <a:p>
              <a:r>
                <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天津星魅生物科技有限公司</a:t>
              </a:r>
              <a:endPar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p:txBody>
        </p:sp>
        <p:sp>
          <p:nvSpPr>
            <p:cNvPr id="15" name="文本框 14"/>
            <p:cNvSpPr txBox="1"/>
            <p:nvPr/>
          </p:nvSpPr>
          <p:spPr>
            <a:xfrm>
              <a:off x="9370" y="2751"/>
              <a:ext cx="2272" cy="525"/>
            </a:xfrm>
            <a:prstGeom prst="rect">
              <a:avLst/>
            </a:prstGeom>
            <a:noFill/>
            <a:ln w="12700" cap="flat" cmpd="sng">
              <a:noFill/>
              <a:prstDash val="solid"/>
            </a:ln>
          </p:spPr>
          <p:txBody>
            <a:bodyPr wrap="square" rtlCol="0">
              <a:noAutofit/>
            </a:bodyPr>
            <a:p>
              <a:r>
                <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医美研发公司：</a:t>
              </a:r>
              <a:endPar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p:txBody>
        </p:sp>
        <p:sp>
          <p:nvSpPr>
            <p:cNvPr id="18" name="文本框 17"/>
            <p:cNvSpPr txBox="1"/>
            <p:nvPr/>
          </p:nvSpPr>
          <p:spPr>
            <a:xfrm>
              <a:off x="9370" y="4312"/>
              <a:ext cx="2272" cy="525"/>
            </a:xfrm>
            <a:prstGeom prst="rect">
              <a:avLst/>
            </a:prstGeom>
            <a:noFill/>
            <a:ln w="12700" cap="flat" cmpd="sng">
              <a:noFill/>
              <a:prstDash val="solid"/>
            </a:ln>
          </p:spPr>
          <p:txBody>
            <a:bodyPr wrap="square" rtlCol="0">
              <a:noAutofit/>
            </a:bodyPr>
            <a:p>
              <a:r>
                <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医美</a:t>
              </a:r>
              <a:r>
                <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器械经销公司</a:t>
              </a:r>
              <a:r>
                <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p:txBody>
        </p:sp>
        <p:sp>
          <p:nvSpPr>
            <p:cNvPr id="19" name="左中括号 18"/>
            <p:cNvSpPr/>
            <p:nvPr/>
          </p:nvSpPr>
          <p:spPr>
            <a:xfrm>
              <a:off x="11717" y="2333"/>
              <a:ext cx="125" cy="1363"/>
            </a:xfrm>
            <a:prstGeom prst="leftBracket">
              <a:avLst/>
            </a:prstGeom>
            <a:ln>
              <a:solidFill>
                <a:srgbClr val="B08028"/>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ln>
                  <a:solidFill>
                    <a:srgbClr val="B08028"/>
                  </a:solidFill>
                </a:ln>
                <a:solidFill>
                  <a:srgbClr val="B08028"/>
                </a:solidFill>
              </a:endParaRPr>
            </a:p>
          </p:txBody>
        </p:sp>
        <p:sp>
          <p:nvSpPr>
            <p:cNvPr id="45" name="文本框 44"/>
            <p:cNvSpPr txBox="1"/>
            <p:nvPr>
              <p:custDataLst>
                <p:tags r:id="rId11"/>
              </p:custDataLst>
            </p:nvPr>
          </p:nvSpPr>
          <p:spPr>
            <a:xfrm>
              <a:off x="11927" y="3913"/>
              <a:ext cx="4446" cy="407"/>
            </a:xfrm>
            <a:prstGeom prst="rect">
              <a:avLst/>
            </a:prstGeom>
            <a:noFill/>
            <a:ln w="12700" cap="flat" cmpd="sng">
              <a:noFill/>
              <a:prstDash val="solid"/>
            </a:ln>
          </p:spPr>
          <p:txBody>
            <a:bodyPr wrap="square" rtlCol="0">
              <a:noAutofit/>
            </a:bodyPr>
            <a:p>
              <a:r>
                <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杭州蓝盾生物科技有限公司</a:t>
              </a:r>
              <a:endPar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p:txBody>
        </p:sp>
        <p:sp>
          <p:nvSpPr>
            <p:cNvPr id="46" name="文本框 45"/>
            <p:cNvSpPr txBox="1"/>
            <p:nvPr>
              <p:custDataLst>
                <p:tags r:id="rId12"/>
              </p:custDataLst>
            </p:nvPr>
          </p:nvSpPr>
          <p:spPr>
            <a:xfrm>
              <a:off x="11909" y="4356"/>
              <a:ext cx="4445" cy="426"/>
            </a:xfrm>
            <a:prstGeom prst="rect">
              <a:avLst/>
            </a:prstGeom>
            <a:noFill/>
            <a:ln w="12700" cap="flat" cmpd="sng">
              <a:noFill/>
              <a:prstDash val="solid"/>
            </a:ln>
          </p:spPr>
          <p:txBody>
            <a:bodyPr wrap="square" rtlCol="0">
              <a:noAutofit/>
            </a:bodyPr>
            <a:p>
              <a:r>
                <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宁波蓝禾生物科技有限公司</a:t>
              </a:r>
              <a:endPar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p:txBody>
        </p:sp>
        <p:sp>
          <p:nvSpPr>
            <p:cNvPr id="47" name="文本框 46"/>
            <p:cNvSpPr txBox="1"/>
            <p:nvPr>
              <p:custDataLst>
                <p:tags r:id="rId13"/>
              </p:custDataLst>
            </p:nvPr>
          </p:nvSpPr>
          <p:spPr>
            <a:xfrm>
              <a:off x="11909" y="4833"/>
              <a:ext cx="4445" cy="427"/>
            </a:xfrm>
            <a:prstGeom prst="rect">
              <a:avLst/>
            </a:prstGeom>
            <a:noFill/>
            <a:ln w="12700" cap="flat" cmpd="sng">
              <a:noFill/>
              <a:prstDash val="solid"/>
            </a:ln>
          </p:spPr>
          <p:txBody>
            <a:bodyPr wrap="square" rtlCol="0">
              <a:noAutofit/>
            </a:bodyPr>
            <a:p>
              <a:r>
                <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中城创美生物科技有限公司</a:t>
              </a:r>
              <a:endPar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p:txBody>
        </p:sp>
        <p:sp>
          <p:nvSpPr>
            <p:cNvPr id="48" name="文本框 47"/>
            <p:cNvSpPr txBox="1"/>
            <p:nvPr>
              <p:custDataLst>
                <p:tags r:id="rId14"/>
              </p:custDataLst>
            </p:nvPr>
          </p:nvSpPr>
          <p:spPr>
            <a:xfrm>
              <a:off x="11909" y="5311"/>
              <a:ext cx="5124" cy="406"/>
            </a:xfrm>
            <a:prstGeom prst="rect">
              <a:avLst/>
            </a:prstGeom>
            <a:noFill/>
            <a:ln w="12700" cap="flat" cmpd="sng">
              <a:noFill/>
              <a:prstDash val="solid"/>
            </a:ln>
          </p:spPr>
          <p:txBody>
            <a:bodyPr wrap="square" rtlCol="0">
              <a:noAutofit/>
            </a:bodyPr>
            <a:p>
              <a:r>
                <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杭州乐伊美医疗器械有限公司</a:t>
              </a:r>
              <a:endPar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p:txBody>
        </p:sp>
      </p:grpSp>
      <p:sp>
        <p:nvSpPr>
          <p:cNvPr id="57" name="左中括号 56"/>
          <p:cNvSpPr/>
          <p:nvPr/>
        </p:nvSpPr>
        <p:spPr>
          <a:xfrm>
            <a:off x="7450455" y="2488565"/>
            <a:ext cx="76200" cy="1031875"/>
          </a:xfrm>
          <a:prstGeom prst="leftBracket">
            <a:avLst/>
          </a:prstGeom>
          <a:ln>
            <a:solidFill>
              <a:srgbClr val="B08028"/>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ln>
                <a:solidFill>
                  <a:srgbClr val="B08028"/>
                </a:solidFill>
              </a:ln>
              <a:solidFill>
                <a:srgbClr val="B08028"/>
              </a:solidFill>
            </a:endParaRPr>
          </a:p>
        </p:txBody>
      </p:sp>
      <p:grpSp>
        <p:nvGrpSpPr>
          <p:cNvPr id="25" name="组合 24"/>
          <p:cNvGrpSpPr/>
          <p:nvPr/>
        </p:nvGrpSpPr>
        <p:grpSpPr>
          <a:xfrm>
            <a:off x="5864860" y="3613150"/>
            <a:ext cx="5810885" cy="1393825"/>
            <a:chOff x="9236" y="5960"/>
            <a:chExt cx="9151" cy="2195"/>
          </a:xfrm>
        </p:grpSpPr>
        <p:sp>
          <p:nvSpPr>
            <p:cNvPr id="17" name="左中括号 16"/>
            <p:cNvSpPr/>
            <p:nvPr/>
          </p:nvSpPr>
          <p:spPr>
            <a:xfrm>
              <a:off x="9236" y="6114"/>
              <a:ext cx="140" cy="1575"/>
            </a:xfrm>
            <a:prstGeom prst="leftBracket">
              <a:avLst/>
            </a:prstGeom>
            <a:ln>
              <a:solidFill>
                <a:srgbClr val="B08028"/>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ln>
                  <a:solidFill>
                    <a:srgbClr val="B08028"/>
                  </a:solidFill>
                </a:ln>
                <a:solidFill>
                  <a:srgbClr val="B08028"/>
                </a:solidFill>
              </a:endParaRPr>
            </a:p>
          </p:txBody>
        </p:sp>
        <p:sp>
          <p:nvSpPr>
            <p:cNvPr id="49" name="文本框 48"/>
            <p:cNvSpPr txBox="1"/>
            <p:nvPr/>
          </p:nvSpPr>
          <p:spPr>
            <a:xfrm>
              <a:off x="9370" y="6195"/>
              <a:ext cx="2272" cy="526"/>
            </a:xfrm>
            <a:prstGeom prst="rect">
              <a:avLst/>
            </a:prstGeom>
            <a:noFill/>
            <a:ln w="12700" cap="flat" cmpd="sng">
              <a:noFill/>
              <a:prstDash val="solid"/>
            </a:ln>
          </p:spPr>
          <p:txBody>
            <a:bodyPr wrap="square" rtlCol="0">
              <a:noAutofit/>
            </a:bodyPr>
            <a:p>
              <a:r>
                <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大健康门诊机构：</a:t>
              </a:r>
              <a:endPar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p:txBody>
        </p:sp>
        <p:sp>
          <p:nvSpPr>
            <p:cNvPr id="50" name="文本框 49"/>
            <p:cNvSpPr txBox="1"/>
            <p:nvPr>
              <p:custDataLst>
                <p:tags r:id="rId15"/>
              </p:custDataLst>
            </p:nvPr>
          </p:nvSpPr>
          <p:spPr>
            <a:xfrm>
              <a:off x="12159" y="5960"/>
              <a:ext cx="6191" cy="530"/>
            </a:xfrm>
            <a:prstGeom prst="rect">
              <a:avLst/>
            </a:prstGeom>
            <a:noFill/>
            <a:ln w="12700" cap="flat" cmpd="sng">
              <a:noFill/>
              <a:prstDash val="solid"/>
            </a:ln>
          </p:spPr>
          <p:txBody>
            <a:bodyPr wrap="square" rtlCol="0">
              <a:noAutofit/>
            </a:bodyPr>
            <a:p>
              <a:r>
                <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医療法人光明会（</a:t>
              </a:r>
              <a:r>
                <a:rPr lang="ja-JP"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もりあきクリニック</a:t>
              </a:r>
              <a:r>
                <a:rPr lang="zh-CN" altLang="ja-JP"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lang="zh-CN" altLang="ja-JP"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p:txBody>
        </p:sp>
        <p:sp>
          <p:nvSpPr>
            <p:cNvPr id="51" name="文本框 50"/>
            <p:cNvSpPr txBox="1"/>
            <p:nvPr>
              <p:custDataLst>
                <p:tags r:id="rId16"/>
              </p:custDataLst>
            </p:nvPr>
          </p:nvSpPr>
          <p:spPr>
            <a:xfrm>
              <a:off x="12197" y="6385"/>
              <a:ext cx="6191" cy="530"/>
            </a:xfrm>
            <a:prstGeom prst="rect">
              <a:avLst/>
            </a:prstGeom>
            <a:noFill/>
            <a:ln w="12700" cap="flat" cmpd="sng">
              <a:noFill/>
              <a:prstDash val="solid"/>
            </a:ln>
          </p:spPr>
          <p:txBody>
            <a:bodyPr wrap="square" rtlCol="0">
              <a:noAutofit/>
            </a:bodyPr>
            <a:p>
              <a:r>
                <a:rPr lang="en-US" altLang="zh-CN"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YS</a:t>
              </a:r>
              <a:r>
                <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医療国際株式会社（</a:t>
              </a:r>
              <a:r>
                <a:rPr lang="ja-JP"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スイウ</a:t>
              </a:r>
              <a:r>
                <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東京</a:t>
              </a:r>
              <a:r>
                <a:rPr lang="ja-JP"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クリニック</a:t>
              </a:r>
              <a:r>
                <a:rPr lang="zh-CN" altLang="ja-JP"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lang="zh-CN" altLang="ja-JP"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p:txBody>
        </p:sp>
        <p:sp>
          <p:nvSpPr>
            <p:cNvPr id="52" name="文本框 51"/>
            <p:cNvSpPr txBox="1"/>
            <p:nvPr/>
          </p:nvSpPr>
          <p:spPr>
            <a:xfrm>
              <a:off x="9370" y="7366"/>
              <a:ext cx="2538" cy="702"/>
            </a:xfrm>
            <a:prstGeom prst="rect">
              <a:avLst/>
            </a:prstGeom>
            <a:noFill/>
            <a:ln w="12700" cap="flat" cmpd="sng">
              <a:noFill/>
              <a:prstDash val="solid"/>
            </a:ln>
          </p:spPr>
          <p:txBody>
            <a:bodyPr wrap="square" rtlCol="0">
              <a:noAutofit/>
            </a:bodyPr>
            <a:p>
              <a:r>
                <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大健康生物科技公司：</a:t>
              </a:r>
              <a:endPar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p:txBody>
        </p:sp>
        <p:sp>
          <p:nvSpPr>
            <p:cNvPr id="53" name="文本框 52"/>
            <p:cNvSpPr txBox="1"/>
            <p:nvPr>
              <p:custDataLst>
                <p:tags r:id="rId17"/>
              </p:custDataLst>
            </p:nvPr>
          </p:nvSpPr>
          <p:spPr>
            <a:xfrm>
              <a:off x="12206" y="6954"/>
              <a:ext cx="3894" cy="321"/>
            </a:xfrm>
            <a:prstGeom prst="rect">
              <a:avLst/>
            </a:prstGeom>
            <a:noFill/>
            <a:ln w="12700" cap="flat" cmpd="sng">
              <a:noFill/>
              <a:prstDash val="solid"/>
            </a:ln>
          </p:spPr>
          <p:txBody>
            <a:bodyPr wrap="square" rtlCol="0">
              <a:noAutofit/>
            </a:bodyPr>
            <a:p>
              <a:r>
                <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苏州血霁生物科技有限公司</a:t>
              </a:r>
              <a:endPar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p:txBody>
        </p:sp>
        <p:sp>
          <p:nvSpPr>
            <p:cNvPr id="54" name="文本框 53"/>
            <p:cNvSpPr txBox="1"/>
            <p:nvPr>
              <p:custDataLst>
                <p:tags r:id="rId18"/>
              </p:custDataLst>
            </p:nvPr>
          </p:nvSpPr>
          <p:spPr>
            <a:xfrm>
              <a:off x="12206" y="7327"/>
              <a:ext cx="3894" cy="483"/>
            </a:xfrm>
            <a:prstGeom prst="rect">
              <a:avLst/>
            </a:prstGeom>
            <a:noFill/>
            <a:ln w="12700" cap="flat" cmpd="sng">
              <a:noFill/>
              <a:prstDash val="solid"/>
            </a:ln>
          </p:spPr>
          <p:txBody>
            <a:bodyPr wrap="square" rtlCol="0">
              <a:noAutofit/>
            </a:bodyPr>
            <a:p>
              <a:r>
                <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北京启辰生生物科技有限公司</a:t>
              </a:r>
              <a:endPar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p:txBody>
        </p:sp>
        <p:sp>
          <p:nvSpPr>
            <p:cNvPr id="55" name="文本框 54"/>
            <p:cNvSpPr txBox="1"/>
            <p:nvPr>
              <p:custDataLst>
                <p:tags r:id="rId19"/>
              </p:custDataLst>
            </p:nvPr>
          </p:nvSpPr>
          <p:spPr>
            <a:xfrm>
              <a:off x="12206" y="7697"/>
              <a:ext cx="4477" cy="459"/>
            </a:xfrm>
            <a:prstGeom prst="rect">
              <a:avLst/>
            </a:prstGeom>
            <a:noFill/>
            <a:ln w="12700" cap="flat" cmpd="sng">
              <a:noFill/>
              <a:prstDash val="solid"/>
            </a:ln>
          </p:spPr>
          <p:txBody>
            <a:bodyPr wrap="square" rtlCol="0">
              <a:noAutofit/>
            </a:bodyPr>
            <a:p>
              <a:r>
                <a:rPr lang="zh-CN" altLang="en-US" sz="1200">
                  <a:solidFill>
                    <a:schemeClr val="tx1"/>
                  </a:solidFill>
                  <a:latin typeface="微软雅黑" panose="020B0503020204020204" charset="-122"/>
                  <a:ea typeface="微软雅黑" panose="020B0503020204020204" charset="-122"/>
                  <a:cs typeface="微软雅黑" panose="020B0503020204020204" charset="-122"/>
                </a:rPr>
                <a:t>荷芽（北京）医疗科技有限责任公司</a:t>
              </a:r>
              <a:endParaRPr lang="zh-CN" altLang="en-US" sz="12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58" name="左中括号 57"/>
            <p:cNvSpPr/>
            <p:nvPr/>
          </p:nvSpPr>
          <p:spPr>
            <a:xfrm>
              <a:off x="11950" y="6114"/>
              <a:ext cx="120" cy="606"/>
            </a:xfrm>
            <a:prstGeom prst="leftBracket">
              <a:avLst/>
            </a:prstGeom>
            <a:ln>
              <a:solidFill>
                <a:srgbClr val="B08028"/>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ln>
                  <a:solidFill>
                    <a:srgbClr val="B08028"/>
                  </a:solidFill>
                </a:ln>
                <a:solidFill>
                  <a:srgbClr val="B08028"/>
                </a:solidFill>
              </a:endParaRPr>
            </a:p>
          </p:txBody>
        </p:sp>
      </p:grpSp>
      <p:sp>
        <p:nvSpPr>
          <p:cNvPr id="59" name="左中括号 58"/>
          <p:cNvSpPr/>
          <p:nvPr/>
        </p:nvSpPr>
        <p:spPr>
          <a:xfrm>
            <a:off x="7588250" y="4381500"/>
            <a:ext cx="76200" cy="384810"/>
          </a:xfrm>
          <a:prstGeom prst="leftBracket">
            <a:avLst/>
          </a:prstGeom>
          <a:ln>
            <a:solidFill>
              <a:srgbClr val="B08028"/>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ln>
                <a:solidFill>
                  <a:srgbClr val="B08028"/>
                </a:solidFill>
              </a:ln>
              <a:solidFill>
                <a:srgbClr val="B08028"/>
              </a:solidFill>
            </a:endParaRPr>
          </a:p>
        </p:txBody>
      </p:sp>
      <p:sp>
        <p:nvSpPr>
          <p:cNvPr id="60" name="圆角矩形 59"/>
          <p:cNvSpPr/>
          <p:nvPr>
            <p:custDataLst>
              <p:tags r:id="rId20"/>
            </p:custDataLst>
          </p:nvPr>
        </p:nvSpPr>
        <p:spPr>
          <a:xfrm>
            <a:off x="3576320" y="4884823"/>
            <a:ext cx="2151380" cy="714962"/>
          </a:xfrm>
          <a:prstGeom prst="roundRect">
            <a:avLst/>
          </a:prstGeom>
          <a:gradFill>
            <a:gsLst>
              <a:gs pos="0">
                <a:srgbClr val="B08028"/>
              </a:gs>
              <a:gs pos="100000">
                <a:schemeClr val="bg1">
                  <a:alpha val="0"/>
                </a:schemeClr>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中科医学产业广东集团有限公司</a:t>
            </a:r>
            <a:endParaRPr lang="zh-CN" altLang="en-US">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67" name="圆角矩形 66"/>
          <p:cNvSpPr/>
          <p:nvPr>
            <p:custDataLst>
              <p:tags r:id="rId21"/>
            </p:custDataLst>
          </p:nvPr>
        </p:nvSpPr>
        <p:spPr>
          <a:xfrm>
            <a:off x="3576320" y="5693813"/>
            <a:ext cx="2151380" cy="714962"/>
          </a:xfrm>
          <a:prstGeom prst="roundRect">
            <a:avLst/>
          </a:prstGeom>
          <a:gradFill>
            <a:gsLst>
              <a:gs pos="0">
                <a:srgbClr val="B08028"/>
              </a:gs>
              <a:gs pos="100000">
                <a:schemeClr val="bg1">
                  <a:alpha val="0"/>
                </a:schemeClr>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上海文龙教育健康管理有限公司</a:t>
            </a:r>
            <a:endParaRPr lang="zh-CN" altLang="en-US">
              <a:solidFill>
                <a:schemeClr val="tx1"/>
              </a:solidFill>
              <a:latin typeface="微软雅黑" panose="020B0503020204020204" charset="-122"/>
              <a:ea typeface="微软雅黑" panose="020B0503020204020204" charset="-122"/>
              <a:cs typeface="微软雅黑" panose="020B0503020204020204" charset="-122"/>
              <a:sym typeface="+mn-ea"/>
            </a:endParaRPr>
          </a:p>
        </p:txBody>
      </p:sp>
      <p:grpSp>
        <p:nvGrpSpPr>
          <p:cNvPr id="28" name="组合 27"/>
          <p:cNvGrpSpPr/>
          <p:nvPr/>
        </p:nvGrpSpPr>
        <p:grpSpPr>
          <a:xfrm>
            <a:off x="5873750" y="5735320"/>
            <a:ext cx="2216150" cy="644525"/>
            <a:chOff x="9250" y="9394"/>
            <a:chExt cx="3490" cy="1015"/>
          </a:xfrm>
        </p:grpSpPr>
        <p:sp>
          <p:nvSpPr>
            <p:cNvPr id="66" name="文本框 65"/>
            <p:cNvSpPr txBox="1"/>
            <p:nvPr>
              <p:custDataLst>
                <p:tags r:id="rId22"/>
              </p:custDataLst>
            </p:nvPr>
          </p:nvSpPr>
          <p:spPr>
            <a:xfrm>
              <a:off x="9370" y="9394"/>
              <a:ext cx="2347" cy="479"/>
            </a:xfrm>
            <a:prstGeom prst="rect">
              <a:avLst/>
            </a:prstGeom>
            <a:noFill/>
            <a:ln w="12700" cap="flat" cmpd="sng">
              <a:noFill/>
              <a:prstDash val="solid"/>
            </a:ln>
          </p:spPr>
          <p:txBody>
            <a:bodyPr wrap="square" rtlCol="0">
              <a:noAutofit/>
            </a:bodyPr>
            <a:p>
              <a:r>
                <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橄榄树国际学校</a:t>
              </a:r>
              <a:endPar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p:txBody>
        </p:sp>
        <p:sp>
          <p:nvSpPr>
            <p:cNvPr id="68" name="左中括号 67"/>
            <p:cNvSpPr/>
            <p:nvPr>
              <p:custDataLst>
                <p:tags r:id="rId23"/>
              </p:custDataLst>
            </p:nvPr>
          </p:nvSpPr>
          <p:spPr>
            <a:xfrm>
              <a:off x="9250" y="9662"/>
              <a:ext cx="120" cy="480"/>
            </a:xfrm>
            <a:prstGeom prst="leftBracket">
              <a:avLst/>
            </a:prstGeom>
            <a:ln>
              <a:solidFill>
                <a:srgbClr val="B08028"/>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ln>
                  <a:solidFill>
                    <a:srgbClr val="B08028"/>
                  </a:solidFill>
                </a:ln>
                <a:solidFill>
                  <a:srgbClr val="B08028"/>
                </a:solidFill>
              </a:endParaRPr>
            </a:p>
          </p:txBody>
        </p:sp>
        <p:sp>
          <p:nvSpPr>
            <p:cNvPr id="69" name="文本框 68"/>
            <p:cNvSpPr txBox="1"/>
            <p:nvPr>
              <p:custDataLst>
                <p:tags r:id="rId24"/>
              </p:custDataLst>
            </p:nvPr>
          </p:nvSpPr>
          <p:spPr>
            <a:xfrm>
              <a:off x="9370" y="9931"/>
              <a:ext cx="3370" cy="479"/>
            </a:xfrm>
            <a:prstGeom prst="rect">
              <a:avLst/>
            </a:prstGeom>
            <a:noFill/>
            <a:ln w="12700" cap="flat" cmpd="sng">
              <a:noFill/>
              <a:prstDash val="solid"/>
            </a:ln>
          </p:spPr>
          <p:txBody>
            <a:bodyPr wrap="square" rtlCol="0">
              <a:noAutofit/>
            </a:bodyPr>
            <a:p>
              <a:r>
                <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苏州海归子女国际学校</a:t>
              </a:r>
              <a:endPar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p:txBody>
        </p:sp>
      </p:grpSp>
      <p:sp>
        <p:nvSpPr>
          <p:cNvPr id="73" name="文本框 72"/>
          <p:cNvSpPr txBox="1"/>
          <p:nvPr/>
        </p:nvSpPr>
        <p:spPr>
          <a:xfrm>
            <a:off x="5989320" y="312420"/>
            <a:ext cx="4058920" cy="1040130"/>
          </a:xfrm>
          <a:prstGeom prst="rect">
            <a:avLst/>
          </a:prstGeom>
          <a:noFill/>
        </p:spPr>
        <p:txBody>
          <a:bodyPr wrap="square" rtlCol="0" anchor="t">
            <a:noAutofit/>
          </a:bodyPr>
          <a:p>
            <a:pPr>
              <a:lnSpc>
                <a:spcPct val="130000"/>
              </a:lnSpc>
            </a:pPr>
            <a:r>
              <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媛颂、臻妍颂、致臻、致纯、奈瑞思</a:t>
            </a:r>
            <a:endPar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a:p>
            <a:pPr>
              <a:lnSpc>
                <a:spcPct val="130000"/>
              </a:lnSpc>
            </a:pPr>
            <a:r>
              <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珀言儿、曦之萌、艾薇、艾伊、卓妍等</a:t>
            </a:r>
            <a:endPar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a:p>
            <a:pPr>
              <a:lnSpc>
                <a:spcPct val="130000"/>
              </a:lnSpc>
            </a:pPr>
            <a:r>
              <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妍初蜜语妇科门诊部</a:t>
            </a:r>
            <a:endPar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a:p>
            <a:pPr>
              <a:lnSpc>
                <a:spcPct val="130000"/>
              </a:lnSpc>
            </a:pPr>
            <a:r>
              <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言康萧山翡郦诊所（疫苗中心）</a:t>
            </a:r>
            <a:endPar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a:p>
            <a:pPr>
              <a:lnSpc>
                <a:spcPct val="130000"/>
              </a:lnSpc>
            </a:pPr>
            <a:endPar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a:p>
            <a:pPr>
              <a:lnSpc>
                <a:spcPct val="130000"/>
              </a:lnSpc>
            </a:pPr>
            <a:endPar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p:txBody>
      </p:sp>
      <p:grpSp>
        <p:nvGrpSpPr>
          <p:cNvPr id="26" name="组合 25"/>
          <p:cNvGrpSpPr/>
          <p:nvPr/>
        </p:nvGrpSpPr>
        <p:grpSpPr>
          <a:xfrm>
            <a:off x="5904230" y="5012690"/>
            <a:ext cx="5472430" cy="518160"/>
            <a:chOff x="9328" y="8210"/>
            <a:chExt cx="8618" cy="816"/>
          </a:xfrm>
        </p:grpSpPr>
        <p:sp>
          <p:nvSpPr>
            <p:cNvPr id="10" name="文本框 9"/>
            <p:cNvSpPr txBox="1"/>
            <p:nvPr>
              <p:custDataLst>
                <p:tags r:id="rId25"/>
              </p:custDataLst>
            </p:nvPr>
          </p:nvSpPr>
          <p:spPr>
            <a:xfrm>
              <a:off x="9328" y="8430"/>
              <a:ext cx="7705" cy="479"/>
            </a:xfrm>
            <a:prstGeom prst="rect">
              <a:avLst/>
            </a:prstGeom>
            <a:noFill/>
            <a:ln w="12700" cap="flat" cmpd="sng">
              <a:noFill/>
              <a:prstDash val="solid"/>
            </a:ln>
          </p:spPr>
          <p:txBody>
            <a:bodyPr wrap="square" rtlCol="0">
              <a:noAutofit/>
            </a:bodyPr>
            <a:p>
              <a:r>
                <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福建众金投资有限公司</a:t>
              </a:r>
              <a:r>
                <a:rPr lang="en-US" altLang="zh-CN"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 —— </a:t>
              </a:r>
              <a:r>
                <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医疗产业基金</a:t>
              </a:r>
              <a:endPar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p:txBody>
        </p:sp>
        <p:grpSp>
          <p:nvGrpSpPr>
            <p:cNvPr id="21" name="组合 20"/>
            <p:cNvGrpSpPr/>
            <p:nvPr/>
          </p:nvGrpSpPr>
          <p:grpSpPr>
            <a:xfrm>
              <a:off x="14150" y="8210"/>
              <a:ext cx="3797" cy="817"/>
              <a:chOff x="15763" y="8210"/>
              <a:chExt cx="3797" cy="817"/>
            </a:xfrm>
          </p:grpSpPr>
          <p:sp>
            <p:nvSpPr>
              <p:cNvPr id="22" name="左中括号 21"/>
              <p:cNvSpPr/>
              <p:nvPr/>
            </p:nvSpPr>
            <p:spPr>
              <a:xfrm>
                <a:off x="15763" y="8443"/>
                <a:ext cx="120" cy="471"/>
              </a:xfrm>
              <a:prstGeom prst="leftBracket">
                <a:avLst/>
              </a:prstGeom>
              <a:ln>
                <a:solidFill>
                  <a:srgbClr val="B08028"/>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23" name="文本框 22"/>
              <p:cNvSpPr txBox="1"/>
              <p:nvPr>
                <p:custDataLst>
                  <p:tags r:id="rId26"/>
                </p:custDataLst>
              </p:nvPr>
            </p:nvSpPr>
            <p:spPr>
              <a:xfrm>
                <a:off x="15856" y="8210"/>
                <a:ext cx="3686" cy="408"/>
              </a:xfrm>
              <a:prstGeom prst="rect">
                <a:avLst/>
              </a:prstGeom>
              <a:noFill/>
              <a:ln w="12700" cap="flat" cmpd="sng">
                <a:noFill/>
                <a:prstDash val="solid"/>
              </a:ln>
            </p:spPr>
            <p:txBody>
              <a:bodyPr wrap="square" rtlCol="0">
                <a:noAutofit/>
              </a:bodyPr>
              <a:p>
                <a:r>
                  <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连锁医美品牌</a:t>
                </a:r>
                <a:endPar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endPar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p:txBody>
          </p:sp>
          <p:sp>
            <p:nvSpPr>
              <p:cNvPr id="24" name="文本框 23"/>
              <p:cNvSpPr txBox="1"/>
              <p:nvPr>
                <p:custDataLst>
                  <p:tags r:id="rId27"/>
                </p:custDataLst>
              </p:nvPr>
            </p:nvSpPr>
            <p:spPr>
              <a:xfrm>
                <a:off x="15874" y="8619"/>
                <a:ext cx="3686" cy="408"/>
              </a:xfrm>
              <a:prstGeom prst="rect">
                <a:avLst/>
              </a:prstGeom>
              <a:noFill/>
              <a:ln w="12700" cap="flat" cmpd="sng">
                <a:noFill/>
                <a:prstDash val="solid"/>
              </a:ln>
            </p:spPr>
            <p:txBody>
              <a:bodyPr wrap="square" rtlCol="0">
                <a:noAutofit/>
              </a:bodyPr>
              <a:p>
                <a:r>
                  <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体检中心</a:t>
                </a:r>
                <a:endParaRPr lang="zh-CN" altLang="en-US" sz="12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p:txBody>
          </p:sp>
        </p:gr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城市里的高楼大厦&#10;&#10;中度可信度描述已自动生成"/>
          <p:cNvPicPr>
            <a:picLocks noChangeAspect="1"/>
          </p:cNvPicPr>
          <p:nvPr>
            <p:custDataLst>
              <p:tags r:id="rId1"/>
            </p:custDataLst>
          </p:nvPr>
        </p:nvPicPr>
        <p:blipFill>
          <a:blip r:embed="rId2">
            <a:alphaModFix amt="9000"/>
            <a:extLst>
              <a:ext uri="{28A0092B-C50C-407E-A947-70E740481C1C}">
                <a14:useLocalDpi xmlns:a14="http://schemas.microsoft.com/office/drawing/2010/main" val="0"/>
              </a:ext>
            </a:extLst>
          </a:blip>
          <a:stretch>
            <a:fillRect/>
          </a:stretch>
        </p:blipFill>
        <p:spPr>
          <a:xfrm>
            <a:off x="0" y="1955800"/>
            <a:ext cx="12192000" cy="4902200"/>
          </a:xfrm>
          <a:prstGeom prst="rect">
            <a:avLst/>
          </a:prstGeom>
        </p:spPr>
      </p:pic>
      <p:sp>
        <p:nvSpPr>
          <p:cNvPr id="7" name="文本框 6"/>
          <p:cNvSpPr txBox="1"/>
          <p:nvPr/>
        </p:nvSpPr>
        <p:spPr>
          <a:xfrm>
            <a:off x="5353685" y="4650105"/>
            <a:ext cx="1588770" cy="460375"/>
          </a:xfrm>
          <a:prstGeom prst="rect">
            <a:avLst/>
          </a:prstGeom>
          <a:noFill/>
        </p:spPr>
        <p:txBody>
          <a:bodyPr wrap="square" rtlCol="0">
            <a:spAutoFit/>
          </a:bodyPr>
          <a:lstStyle/>
          <a:p>
            <a:pPr algn="ctr"/>
            <a:r>
              <a:rPr lang="en-US" altLang="zh-CN" sz="2400" b="1" spc="120" dirty="0" smtClean="0">
                <a:solidFill>
                  <a:schemeClr val="bg1"/>
                </a:solidFill>
                <a:latin typeface="微软雅黑" panose="020B0503020204020204" charset="-122"/>
                <a:ea typeface="微软雅黑" panose="020B0503020204020204" charset="-122"/>
              </a:rPr>
              <a:t>PART 01</a:t>
            </a:r>
            <a:endParaRPr lang="en-US" altLang="zh-CN" sz="2400" b="1" spc="120" dirty="0" smtClean="0">
              <a:solidFill>
                <a:schemeClr val="bg1"/>
              </a:solidFill>
              <a:latin typeface="微软雅黑" panose="020B0503020204020204" charset="-122"/>
              <a:ea typeface="微软雅黑" panose="020B0503020204020204" charset="-122"/>
            </a:endParaRPr>
          </a:p>
        </p:txBody>
      </p:sp>
      <p:sp>
        <p:nvSpPr>
          <p:cNvPr id="8" name="矩形 7"/>
          <p:cNvSpPr/>
          <p:nvPr/>
        </p:nvSpPr>
        <p:spPr>
          <a:xfrm>
            <a:off x="2472690" y="3306445"/>
            <a:ext cx="7471410" cy="737235"/>
          </a:xfrm>
          <a:prstGeom prst="rect">
            <a:avLst/>
          </a:prstGeom>
        </p:spPr>
        <p:txBody>
          <a:bodyPr wrap="square">
            <a:spAutoFit/>
          </a:bodyPr>
          <a:lstStyle/>
          <a:p>
            <a:pPr algn="dist" fontAlgn="t">
              <a:lnSpc>
                <a:spcPct val="150000"/>
              </a:lnSpc>
            </a:pPr>
            <a:r>
              <a:rPr lang="zh-CN" altLang="en-US" sz="2800" kern="0" spc="-20" dirty="0" smtClean="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让医疗健康问题都能在这里找到答案</a:t>
            </a:r>
            <a:endParaRPr lang="zh-CN" altLang="en-US" sz="2800" kern="0" spc="-20" dirty="0" smtClean="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endParaRPr>
          </a:p>
        </p:txBody>
      </p:sp>
      <p:sp>
        <p:nvSpPr>
          <p:cNvPr id="13" name="文本框 12"/>
          <p:cNvSpPr txBox="1"/>
          <p:nvPr/>
        </p:nvSpPr>
        <p:spPr>
          <a:xfrm>
            <a:off x="2774315" y="2033270"/>
            <a:ext cx="6746875" cy="1014730"/>
          </a:xfrm>
          <a:prstGeom prst="rect">
            <a:avLst/>
          </a:prstGeom>
          <a:noFill/>
        </p:spPr>
        <p:txBody>
          <a:bodyPr wrap="square" rtlCol="0">
            <a:spAutoFit/>
          </a:bodyPr>
          <a:lstStyle>
            <a:defPPr>
              <a:defRPr lang="zh-CN"/>
            </a:defPPr>
            <a:lvl1pPr algn="ctr">
              <a:defRPr sz="6000" b="1" spc="120">
                <a:solidFill>
                  <a:srgbClr val="B08128"/>
                </a:solidFill>
                <a:latin typeface="思源宋体 CN SemiBold" panose="02020600000000000000" pitchFamily="18" charset="-122"/>
                <a:ea typeface="思源宋体 CN SemiBold" panose="02020600000000000000" pitchFamily="18" charset="-122"/>
              </a:defRPr>
            </a:lvl1pPr>
          </a:lstStyle>
          <a:p>
            <a:r>
              <a:rPr lang="zh-CN" altLang="en-US" dirty="0">
                <a:solidFill>
                  <a:srgbClr val="B08128"/>
                </a:solidFill>
                <a:latin typeface="微软雅黑" panose="020B0503020204020204" charset="-122"/>
                <a:ea typeface="微软雅黑" panose="020B0503020204020204" charset="-122"/>
              </a:rPr>
              <a:t>香港文龙控股集团</a:t>
            </a:r>
            <a:endParaRPr lang="zh-CN" altLang="en-US" dirty="0">
              <a:solidFill>
                <a:srgbClr val="B08128"/>
              </a:solidFill>
              <a:latin typeface="微软雅黑" panose="020B0503020204020204" charset="-122"/>
              <a:ea typeface="微软雅黑" panose="020B0503020204020204" charset="-122"/>
            </a:endParaRPr>
          </a:p>
        </p:txBody>
      </p:sp>
      <p:sp>
        <p:nvSpPr>
          <p:cNvPr id="14" name="矩形 13"/>
          <p:cNvSpPr/>
          <p:nvPr/>
        </p:nvSpPr>
        <p:spPr>
          <a:xfrm>
            <a:off x="4263285" y="3043606"/>
            <a:ext cx="3665429" cy="337185"/>
          </a:xfrm>
          <a:prstGeom prst="rect">
            <a:avLst/>
          </a:prstGeom>
        </p:spPr>
        <p:txBody>
          <a:bodyPr wrap="square">
            <a:spAutoFit/>
          </a:bodyPr>
          <a:lstStyle/>
          <a:p>
            <a:pPr algn="dist"/>
            <a:r>
              <a:rPr lang="en-US" altLang="zh-CN" sz="1600" spc="120" dirty="0">
                <a:solidFill>
                  <a:srgbClr val="B08128"/>
                </a:solidFill>
                <a:latin typeface="微软雅黑" panose="020B0503020204020204" charset="-122"/>
                <a:ea typeface="微软雅黑" panose="020B0503020204020204" charset="-122"/>
              </a:rPr>
              <a:t>Introduction to the Group</a:t>
            </a:r>
            <a:endParaRPr lang="en-US" altLang="zh-CN" sz="1600" spc="120" dirty="0">
              <a:solidFill>
                <a:srgbClr val="B08128"/>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alphaModFix amt="75000"/>
          </a:blip>
          <a:stretch>
            <a:fillRect l="-1000"/>
          </a:stretch>
        </a:blipFill>
        <a:effectLst/>
      </p:bgPr>
    </p:bg>
    <p:spTree>
      <p:nvGrpSpPr>
        <p:cNvPr id="1" name=""/>
        <p:cNvGrpSpPr/>
        <p:nvPr/>
      </p:nvGrpSpPr>
      <p:grpSpPr>
        <a:xfrm>
          <a:off x="0" y="0"/>
          <a:ext cx="0" cy="0"/>
          <a:chOff x="0" y="0"/>
          <a:chExt cx="0" cy="0"/>
        </a:xfrm>
      </p:grpSpPr>
      <p:pic>
        <p:nvPicPr>
          <p:cNvPr id="172" name="picture 172"/>
          <p:cNvPicPr>
            <a:picLocks noChangeAspect="1"/>
          </p:cNvPicPr>
          <p:nvPr/>
        </p:nvPicPr>
        <p:blipFill>
          <a:blip r:embed="rId2"/>
          <a:stretch>
            <a:fillRect/>
          </a:stretch>
        </p:blipFill>
        <p:spPr>
          <a:xfrm rot="21600000">
            <a:off x="0" y="0"/>
            <a:ext cx="12192000" cy="6858000"/>
          </a:xfrm>
          <a:prstGeom prst="rect">
            <a:avLst/>
          </a:prstGeom>
        </p:spPr>
      </p:pic>
      <p:sp>
        <p:nvSpPr>
          <p:cNvPr id="174" name="textbox 174"/>
          <p:cNvSpPr/>
          <p:nvPr/>
        </p:nvSpPr>
        <p:spPr>
          <a:xfrm>
            <a:off x="508020" y="4113037"/>
            <a:ext cx="5480050" cy="2323464"/>
          </a:xfrm>
          <a:prstGeom prst="rect">
            <a:avLst/>
          </a:prstGeom>
          <a:noFill/>
          <a:ln w="0" cap="flat">
            <a:noFill/>
            <a:prstDash val="solid"/>
            <a:miter lim="0"/>
          </a:ln>
        </p:spPr>
        <p:txBody>
          <a:bodyPr vert="horz" wrap="square" lIns="0" tIns="0" rIns="0" bIns="0"/>
          <a:lstStyle/>
          <a:p>
            <a:pPr algn="l" rtl="0" eaLnBrk="0">
              <a:lnSpc>
                <a:spcPct val="78000"/>
              </a:lnSpc>
            </a:pPr>
            <a:endParaRPr sz="100" dirty="0">
              <a:latin typeface="Arial" panose="020B0604020202020204"/>
              <a:ea typeface="Arial" panose="020B0604020202020204"/>
              <a:cs typeface="Arial" panose="020B0604020202020204"/>
            </a:endParaRPr>
          </a:p>
          <a:p>
            <a:pPr marL="399415" algn="l" rtl="0" eaLnBrk="0">
              <a:lnSpc>
                <a:spcPct val="85000"/>
              </a:lnSpc>
            </a:pPr>
            <a:r>
              <a:rPr sz="1400" kern="0" spc="10" dirty="0">
                <a:solidFill>
                  <a:srgbClr val="000000">
                    <a:alpha val="100000"/>
                  </a:srgbClr>
                </a:solidFill>
                <a:latin typeface="黑体" panose="02010609060101010101" charset="-122"/>
                <a:ea typeface="黑体" panose="02010609060101010101" charset="-122"/>
                <a:cs typeface="黑体" panose="02010609060101010101" charset="-122"/>
              </a:rPr>
              <a:t>1838年，日本现代医学第一人——緒方洪庵开</a:t>
            </a:r>
            <a:r>
              <a:rPr sz="1400" kern="0" spc="0" dirty="0">
                <a:solidFill>
                  <a:srgbClr val="000000">
                    <a:alpha val="100000"/>
                  </a:srgbClr>
                </a:solidFill>
                <a:latin typeface="黑体" panose="02010609060101010101" charset="-122"/>
                <a:ea typeface="黑体" panose="02010609060101010101" charset="-122"/>
                <a:cs typeface="黑体" panose="02010609060101010101" charset="-122"/>
              </a:rPr>
              <a:t>设西洋医学馆。</a:t>
            </a:r>
            <a:endParaRPr sz="1400" dirty="0">
              <a:latin typeface="黑体" panose="02010609060101010101" charset="-122"/>
              <a:ea typeface="黑体" panose="02010609060101010101" charset="-122"/>
              <a:cs typeface="黑体" panose="02010609060101010101" charset="-122"/>
            </a:endParaRPr>
          </a:p>
          <a:p>
            <a:pPr marL="12700" algn="l" rtl="0" eaLnBrk="0">
              <a:lnSpc>
                <a:spcPts val="2450"/>
              </a:lnSpc>
            </a:pPr>
            <a:r>
              <a:rPr sz="1400" kern="0" spc="-10" dirty="0">
                <a:solidFill>
                  <a:srgbClr val="000000">
                    <a:alpha val="100000"/>
                  </a:srgbClr>
                </a:solidFill>
                <a:latin typeface="黑体" panose="02010609060101010101" charset="-122"/>
                <a:ea typeface="黑体" panose="02010609060101010101" charset="-122"/>
                <a:cs typeface="黑体" panose="02010609060101010101" charset="-122"/>
              </a:rPr>
              <a:t>后为大阪医科大学，大阪大学医学部至今。</a:t>
            </a:r>
            <a:endParaRPr sz="1400" dirty="0">
              <a:latin typeface="黑体" panose="02010609060101010101" charset="-122"/>
              <a:ea typeface="黑体" panose="02010609060101010101" charset="-122"/>
              <a:cs typeface="黑体" panose="02010609060101010101" charset="-122"/>
            </a:endParaRPr>
          </a:p>
          <a:p>
            <a:pPr algn="l" rtl="0" eaLnBrk="0">
              <a:lnSpc>
                <a:spcPct val="185000"/>
              </a:lnSpc>
            </a:pPr>
            <a:endParaRPr sz="1000" dirty="0">
              <a:latin typeface="Arial" panose="020B0604020202020204"/>
              <a:ea typeface="Arial" panose="020B0604020202020204"/>
              <a:cs typeface="Arial" panose="020B0604020202020204"/>
            </a:endParaRPr>
          </a:p>
          <a:p>
            <a:pPr marL="377825" algn="l" rtl="0" eaLnBrk="0">
              <a:lnSpc>
                <a:spcPct val="99000"/>
              </a:lnSpc>
              <a:spcBef>
                <a:spcPts val="510"/>
              </a:spcBef>
            </a:pPr>
            <a:r>
              <a:rPr sz="1700" b="1" kern="0" spc="-40" dirty="0">
                <a:solidFill>
                  <a:srgbClr val="000000">
                    <a:alpha val="100000"/>
                  </a:srgbClr>
                </a:solidFill>
                <a:latin typeface="黑体" panose="02010609060101010101" charset="-122"/>
                <a:ea typeface="黑体" panose="02010609060101010101" charset="-122"/>
                <a:cs typeface="黑体" panose="02010609060101010101" charset="-122"/>
              </a:rPr>
              <a:t>知名门生：</a:t>
            </a:r>
            <a:endParaRPr sz="1700" dirty="0">
              <a:latin typeface="黑体" panose="02010609060101010101" charset="-122"/>
              <a:ea typeface="黑体" panose="02010609060101010101" charset="-122"/>
              <a:cs typeface="黑体" panose="02010609060101010101" charset="-122"/>
            </a:endParaRPr>
          </a:p>
          <a:p>
            <a:pPr marL="377190" algn="l" rtl="0" eaLnBrk="0">
              <a:lnSpc>
                <a:spcPct val="95000"/>
              </a:lnSpc>
              <a:spcBef>
                <a:spcPts val="835"/>
              </a:spcBef>
            </a:pPr>
            <a:r>
              <a:rPr sz="1400" b="1" kern="0" spc="90" dirty="0">
                <a:solidFill>
                  <a:srgbClr val="FF0000">
                    <a:alpha val="100000"/>
                  </a:srgbClr>
                </a:solidFill>
                <a:latin typeface="黑体" panose="02010609060101010101" charset="-122"/>
                <a:ea typeface="黑体" panose="02010609060101010101" charset="-122"/>
                <a:cs typeface="黑体" panose="02010609060101010101" charset="-122"/>
              </a:rPr>
              <a:t>池田謙斋</a:t>
            </a:r>
            <a:r>
              <a:rPr sz="1400" kern="0" spc="-200" dirty="0">
                <a:solidFill>
                  <a:srgbClr val="000000">
                    <a:alpha val="100000"/>
                  </a:srgbClr>
                </a:solidFill>
                <a:latin typeface="黑体" panose="02010609060101010101" charset="-122"/>
                <a:ea typeface="黑体" panose="02010609060101010101" charset="-122"/>
                <a:cs typeface="黑体" panose="02010609060101010101" charset="-122"/>
              </a:rPr>
              <a:t> </a:t>
            </a:r>
            <a:r>
              <a:rPr sz="1400" kern="0" spc="90" dirty="0">
                <a:solidFill>
                  <a:srgbClr val="000000">
                    <a:alpha val="100000"/>
                  </a:srgbClr>
                </a:solidFill>
                <a:latin typeface="黑体" panose="02010609060101010101" charset="-122"/>
                <a:ea typeface="黑体" panose="02010609060101010101" charset="-122"/>
                <a:cs typeface="黑体" panose="02010609060101010101" charset="-122"/>
              </a:rPr>
              <a:t>创立东京大学医学部</a:t>
            </a:r>
            <a:endParaRPr sz="1400" dirty="0">
              <a:latin typeface="黑体" panose="02010609060101010101" charset="-122"/>
              <a:ea typeface="黑体" panose="02010609060101010101" charset="-122"/>
              <a:cs typeface="黑体" panose="02010609060101010101" charset="-122"/>
            </a:endParaRPr>
          </a:p>
          <a:p>
            <a:pPr marL="377190" algn="l" rtl="0" eaLnBrk="0">
              <a:lnSpc>
                <a:spcPct val="85000"/>
              </a:lnSpc>
              <a:spcBef>
                <a:spcPts val="840"/>
              </a:spcBef>
            </a:pPr>
            <a:r>
              <a:rPr sz="1400" b="1" kern="0" spc="80" dirty="0">
                <a:solidFill>
                  <a:srgbClr val="000000">
                    <a:alpha val="100000"/>
                  </a:srgbClr>
                </a:solidFill>
                <a:latin typeface="黑体" panose="02010609060101010101" charset="-122"/>
                <a:ea typeface="黑体" panose="02010609060101010101" charset="-122"/>
                <a:cs typeface="黑体" panose="02010609060101010101" charset="-122"/>
              </a:rPr>
              <a:t>大鳥圭介</a:t>
            </a:r>
            <a:r>
              <a:rPr sz="1400" kern="0" spc="-150" dirty="0">
                <a:solidFill>
                  <a:srgbClr val="000000">
                    <a:alpha val="100000"/>
                  </a:srgbClr>
                </a:solidFill>
                <a:latin typeface="黑体" panose="02010609060101010101" charset="-122"/>
                <a:ea typeface="黑体" panose="02010609060101010101" charset="-122"/>
                <a:cs typeface="黑体" panose="02010609060101010101" charset="-122"/>
              </a:rPr>
              <a:t> </a:t>
            </a:r>
            <a:r>
              <a:rPr sz="1400" kern="0" spc="80" dirty="0">
                <a:solidFill>
                  <a:srgbClr val="000000">
                    <a:alpha val="100000"/>
                  </a:srgbClr>
                </a:solidFill>
                <a:latin typeface="黑体" panose="02010609060101010101" charset="-122"/>
                <a:ea typeface="黑体" panose="02010609060101010101" charset="-122"/>
                <a:cs typeface="黑体" panose="02010609060101010101" charset="-122"/>
              </a:rPr>
              <a:t>日本学习院院</a:t>
            </a:r>
            <a:r>
              <a:rPr sz="1400" kern="0" spc="70" dirty="0">
                <a:solidFill>
                  <a:srgbClr val="000000">
                    <a:alpha val="100000"/>
                  </a:srgbClr>
                </a:solidFill>
                <a:latin typeface="黑体" panose="02010609060101010101" charset="-122"/>
                <a:ea typeface="黑体" panose="02010609060101010101" charset="-122"/>
                <a:cs typeface="黑体" panose="02010609060101010101" charset="-122"/>
              </a:rPr>
              <a:t>长(太学)</a:t>
            </a:r>
            <a:endParaRPr sz="1400" dirty="0">
              <a:latin typeface="黑体" panose="02010609060101010101" charset="-122"/>
              <a:ea typeface="黑体" panose="02010609060101010101" charset="-122"/>
              <a:cs typeface="黑体" panose="02010609060101010101" charset="-122"/>
            </a:endParaRPr>
          </a:p>
          <a:p>
            <a:pPr marL="377190" algn="l" rtl="0" eaLnBrk="0">
              <a:lnSpc>
                <a:spcPts val="2355"/>
              </a:lnSpc>
            </a:pPr>
            <a:r>
              <a:rPr sz="1400" b="1" kern="0" spc="90" dirty="0">
                <a:solidFill>
                  <a:srgbClr val="FF0000">
                    <a:alpha val="100000"/>
                  </a:srgbClr>
                </a:solidFill>
                <a:latin typeface="黑体" panose="02010609060101010101" charset="-122"/>
                <a:ea typeface="黑体" panose="02010609060101010101" charset="-122"/>
                <a:cs typeface="黑体" panose="02010609060101010101" charset="-122"/>
              </a:rPr>
              <a:t>佐野常民</a:t>
            </a:r>
            <a:r>
              <a:rPr sz="1400" kern="0" spc="-40" dirty="0">
                <a:solidFill>
                  <a:srgbClr val="000000">
                    <a:alpha val="100000"/>
                  </a:srgbClr>
                </a:solidFill>
                <a:latin typeface="黑体" panose="02010609060101010101" charset="-122"/>
                <a:ea typeface="黑体" panose="02010609060101010101" charset="-122"/>
                <a:cs typeface="黑体" panose="02010609060101010101" charset="-122"/>
              </a:rPr>
              <a:t> </a:t>
            </a:r>
            <a:r>
              <a:rPr sz="1400" kern="0" spc="80" dirty="0">
                <a:solidFill>
                  <a:srgbClr val="000000">
                    <a:alpha val="100000"/>
                  </a:srgbClr>
                </a:solidFill>
                <a:latin typeface="黑体" panose="02010609060101010101" charset="-122"/>
                <a:ea typeface="黑体" panose="02010609060101010101" charset="-122"/>
                <a:cs typeface="黑体" panose="02010609060101010101" charset="-122"/>
              </a:rPr>
              <a:t>日本红十字会创立者</a:t>
            </a:r>
            <a:endParaRPr sz="1400" dirty="0">
              <a:latin typeface="黑体" panose="02010609060101010101" charset="-122"/>
              <a:ea typeface="黑体" panose="02010609060101010101" charset="-122"/>
              <a:cs typeface="黑体" panose="02010609060101010101" charset="-122"/>
            </a:endParaRPr>
          </a:p>
          <a:p>
            <a:pPr algn="l" rtl="0" eaLnBrk="0">
              <a:lnSpc>
                <a:spcPct val="104000"/>
              </a:lnSpc>
            </a:pPr>
            <a:endParaRPr sz="700" dirty="0">
              <a:latin typeface="Arial" panose="020B0604020202020204"/>
              <a:ea typeface="Arial" panose="020B0604020202020204"/>
              <a:cs typeface="Arial" panose="020B0604020202020204"/>
            </a:endParaRPr>
          </a:p>
          <a:p>
            <a:pPr algn="r" rtl="0" eaLnBrk="0">
              <a:lnSpc>
                <a:spcPct val="92000"/>
              </a:lnSpc>
              <a:spcBef>
                <a:spcPts val="5"/>
              </a:spcBef>
            </a:pPr>
            <a:r>
              <a:rPr sz="1400" b="1" kern="0" spc="90" dirty="0">
                <a:solidFill>
                  <a:srgbClr val="FF0000">
                    <a:alpha val="100000"/>
                  </a:srgbClr>
                </a:solidFill>
                <a:latin typeface="黑体" panose="02010609060101010101" charset="-122"/>
                <a:ea typeface="黑体" panose="02010609060101010101" charset="-122"/>
                <a:cs typeface="黑体" panose="02010609060101010101" charset="-122"/>
              </a:rPr>
              <a:t>長与専斋</a:t>
            </a:r>
            <a:r>
              <a:rPr sz="1400" kern="0" spc="50" dirty="0">
                <a:solidFill>
                  <a:srgbClr val="000000">
                    <a:alpha val="100000"/>
                  </a:srgbClr>
                </a:solidFill>
                <a:latin typeface="黑体" panose="02010609060101010101" charset="-122"/>
                <a:ea typeface="黑体" panose="02010609060101010101" charset="-122"/>
                <a:cs typeface="黑体" panose="02010609060101010101" charset="-122"/>
              </a:rPr>
              <a:t> </a:t>
            </a:r>
            <a:r>
              <a:rPr sz="1400" kern="0" spc="50" dirty="0">
                <a:solidFill>
                  <a:srgbClr val="000000">
                    <a:alpha val="100000"/>
                  </a:srgbClr>
                </a:solidFill>
                <a:latin typeface="黑体" panose="02010609060101010101" charset="-122"/>
                <a:ea typeface="黑体" panose="02010609060101010101" charset="-122"/>
                <a:cs typeface="黑体" panose="02010609060101010101" charset="-122"/>
              </a:rPr>
              <a:t>日本内务部卫生局创立者，1938年卫生局升格卫生部</a:t>
            </a:r>
            <a:endParaRPr sz="1400" dirty="0">
              <a:latin typeface="黑体" panose="02010609060101010101" charset="-122"/>
              <a:ea typeface="黑体" panose="02010609060101010101" charset="-122"/>
              <a:cs typeface="黑体" panose="02010609060101010101" charset="-122"/>
            </a:endParaRPr>
          </a:p>
        </p:txBody>
      </p:sp>
      <p:sp>
        <p:nvSpPr>
          <p:cNvPr id="176" name="textbox 176"/>
          <p:cNvSpPr/>
          <p:nvPr/>
        </p:nvSpPr>
        <p:spPr>
          <a:xfrm>
            <a:off x="1606519" y="1928814"/>
            <a:ext cx="388620" cy="195579"/>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12700" algn="l" rtl="0" eaLnBrk="0">
              <a:lnSpc>
                <a:spcPts val="1340"/>
              </a:lnSpc>
            </a:pPr>
            <a:r>
              <a:rPr sz="1100" kern="0" spc="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適</a:t>
            </a:r>
            <a:r>
              <a:rPr sz="1100" kern="0" spc="9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 </a:t>
            </a:r>
            <a:r>
              <a:rPr sz="1100" kern="0" spc="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塾</a:t>
            </a:r>
            <a:endParaRPr sz="1100" dirty="0">
              <a:latin typeface="宋体" panose="02010600030101010101" pitchFamily="2" charset="-122"/>
              <a:ea typeface="宋体" panose="02010600030101010101" pitchFamily="2" charset="-122"/>
              <a:cs typeface="宋体" panose="02010600030101010101" pitchFamily="2" charset="-122"/>
            </a:endParaRPr>
          </a:p>
        </p:txBody>
      </p:sp>
      <p:pic>
        <p:nvPicPr>
          <p:cNvPr id="178" name="picture 178"/>
          <p:cNvPicPr>
            <a:picLocks noChangeAspect="1"/>
          </p:cNvPicPr>
          <p:nvPr/>
        </p:nvPicPr>
        <p:blipFill>
          <a:blip r:embed="rId3"/>
          <a:stretch>
            <a:fillRect/>
          </a:stretch>
        </p:blipFill>
        <p:spPr>
          <a:xfrm rot="21600000">
            <a:off x="1371600" y="1924081"/>
            <a:ext cx="3956060" cy="1993894"/>
          </a:xfrm>
          <a:prstGeom prst="rect">
            <a:avLst/>
          </a:prstGeom>
        </p:spPr>
      </p:pic>
      <p:sp>
        <p:nvSpPr>
          <p:cNvPr id="180" name="textbox 180"/>
          <p:cNvSpPr/>
          <p:nvPr/>
        </p:nvSpPr>
        <p:spPr>
          <a:xfrm>
            <a:off x="6860521" y="5313156"/>
            <a:ext cx="4605020" cy="1506855"/>
          </a:xfrm>
          <a:prstGeom prst="rect">
            <a:avLst/>
          </a:prstGeom>
          <a:noFill/>
          <a:ln w="0" cap="flat">
            <a:noFill/>
            <a:prstDash val="solid"/>
            <a:miter lim="0"/>
          </a:ln>
        </p:spPr>
        <p:txBody>
          <a:bodyPr vert="horz" wrap="square" lIns="0" tIns="0" rIns="0" bIns="0"/>
          <a:lstStyle/>
          <a:p>
            <a:pPr algn="l" rtl="0" eaLnBrk="0">
              <a:lnSpc>
                <a:spcPct val="90000"/>
              </a:lnSpc>
            </a:pPr>
            <a:endParaRPr sz="100" dirty="0">
              <a:latin typeface="Arial" panose="020B0604020202020204"/>
              <a:ea typeface="Arial" panose="020B0604020202020204"/>
              <a:cs typeface="Arial" panose="020B0604020202020204"/>
            </a:endParaRPr>
          </a:p>
          <a:p>
            <a:pPr marL="12700" algn="l" rtl="0" eaLnBrk="0">
              <a:lnSpc>
                <a:spcPct val="95000"/>
              </a:lnSpc>
            </a:pPr>
            <a:r>
              <a:rPr sz="1400" b="1" kern="0" spc="100" dirty="0">
                <a:solidFill>
                  <a:srgbClr val="000000">
                    <a:alpha val="100000"/>
                  </a:srgbClr>
                </a:solidFill>
                <a:latin typeface="黑体" panose="02010609060101010101" charset="-122"/>
                <a:ea typeface="黑体" panose="02010609060101010101" charset="-122"/>
                <a:cs typeface="黑体" panose="02010609060101010101" charset="-122"/>
              </a:rPr>
              <a:t>福澤諭吉</a:t>
            </a:r>
            <a:r>
              <a:rPr sz="1400" kern="0" spc="-300" dirty="0">
                <a:solidFill>
                  <a:srgbClr val="000000">
                    <a:alpha val="100000"/>
                  </a:srgbClr>
                </a:solidFill>
                <a:latin typeface="黑体" panose="02010609060101010101" charset="-122"/>
                <a:ea typeface="黑体" panose="02010609060101010101" charset="-122"/>
                <a:cs typeface="黑体" panose="02010609060101010101" charset="-122"/>
              </a:rPr>
              <a:t> </a:t>
            </a:r>
            <a:r>
              <a:rPr sz="1400" kern="0" spc="100" dirty="0">
                <a:solidFill>
                  <a:srgbClr val="000000">
                    <a:alpha val="100000"/>
                  </a:srgbClr>
                </a:solidFill>
                <a:latin typeface="黑体" panose="02010609060101010101" charset="-122"/>
                <a:ea typeface="黑体" panose="02010609060101010101" charset="-122"/>
                <a:cs typeface="黑体" panose="02010609060101010101" charset="-122"/>
              </a:rPr>
              <a:t>庆应义塾大学创立者</a:t>
            </a:r>
            <a:endParaRPr sz="1400" dirty="0">
              <a:latin typeface="黑体" panose="02010609060101010101" charset="-122"/>
              <a:ea typeface="黑体" panose="02010609060101010101" charset="-122"/>
              <a:cs typeface="黑体" panose="02010609060101010101" charset="-122"/>
            </a:endParaRPr>
          </a:p>
          <a:p>
            <a:pPr marL="12700" algn="l" rtl="0" eaLnBrk="0">
              <a:lnSpc>
                <a:spcPct val="92000"/>
              </a:lnSpc>
              <a:spcBef>
                <a:spcPts val="795"/>
              </a:spcBef>
            </a:pPr>
            <a:r>
              <a:rPr sz="1400" b="1" kern="0" spc="30" dirty="0">
                <a:solidFill>
                  <a:srgbClr val="000000">
                    <a:alpha val="100000"/>
                  </a:srgbClr>
                </a:solidFill>
                <a:latin typeface="黑体" panose="02010609060101010101" charset="-122"/>
                <a:ea typeface="黑体" panose="02010609060101010101" charset="-122"/>
                <a:cs typeface="黑体" panose="02010609060101010101" charset="-122"/>
              </a:rPr>
              <a:t>手塚良仙</a:t>
            </a:r>
            <a:r>
              <a:rPr sz="1400" kern="0" spc="-40" dirty="0">
                <a:solidFill>
                  <a:srgbClr val="000000">
                    <a:alpha val="100000"/>
                  </a:srgbClr>
                </a:solidFill>
                <a:latin typeface="黑体" panose="02010609060101010101" charset="-122"/>
                <a:ea typeface="黑体" panose="02010609060101010101" charset="-122"/>
                <a:cs typeface="黑体" panose="02010609060101010101" charset="-122"/>
              </a:rPr>
              <a:t> </a:t>
            </a:r>
            <a:r>
              <a:rPr sz="1400" kern="0" spc="30" dirty="0">
                <a:solidFill>
                  <a:srgbClr val="000000">
                    <a:alpha val="100000"/>
                  </a:srgbClr>
                </a:solidFill>
                <a:latin typeface="黑体" panose="02010609060101010101" charset="-122"/>
                <a:ea typeface="黑体" panose="02010609060101010101" charset="-122"/>
                <a:cs typeface="黑体" panose="02010609060101010101" charset="-122"/>
              </a:rPr>
              <a:t>日本军医，手塚治虫曾祖父</a:t>
            </a:r>
            <a:endParaRPr sz="1400" dirty="0">
              <a:latin typeface="黑体" panose="02010609060101010101" charset="-122"/>
              <a:ea typeface="黑体" panose="02010609060101010101" charset="-122"/>
              <a:cs typeface="黑体" panose="02010609060101010101" charset="-122"/>
            </a:endParaRPr>
          </a:p>
          <a:p>
            <a:pPr marL="12700" algn="l" rtl="0" eaLnBrk="0">
              <a:lnSpc>
                <a:spcPct val="85000"/>
              </a:lnSpc>
              <a:spcBef>
                <a:spcPts val="750"/>
              </a:spcBef>
            </a:pPr>
            <a:r>
              <a:rPr sz="1400" b="1" kern="0" spc="60" dirty="0">
                <a:solidFill>
                  <a:srgbClr val="000000">
                    <a:alpha val="100000"/>
                  </a:srgbClr>
                </a:solidFill>
                <a:latin typeface="黑体" panose="02010609060101010101" charset="-122"/>
                <a:ea typeface="黑体" panose="02010609060101010101" charset="-122"/>
                <a:cs typeface="黑体" panose="02010609060101010101" charset="-122"/>
              </a:rPr>
              <a:t>本野盛亨</a:t>
            </a:r>
            <a:r>
              <a:rPr sz="1400" kern="0" spc="-290" dirty="0">
                <a:solidFill>
                  <a:srgbClr val="000000">
                    <a:alpha val="100000"/>
                  </a:srgbClr>
                </a:solidFill>
                <a:latin typeface="黑体" panose="02010609060101010101" charset="-122"/>
                <a:ea typeface="黑体" panose="02010609060101010101" charset="-122"/>
                <a:cs typeface="黑体" panose="02010609060101010101" charset="-122"/>
              </a:rPr>
              <a:t> </a:t>
            </a:r>
            <a:r>
              <a:rPr sz="1400" kern="0" spc="60" dirty="0">
                <a:solidFill>
                  <a:srgbClr val="000000">
                    <a:alpha val="100000"/>
                  </a:srgbClr>
                </a:solidFill>
                <a:latin typeface="黑体" panose="02010609060101010101" charset="-122"/>
                <a:ea typeface="黑体" panose="02010609060101010101" charset="-122"/>
                <a:cs typeface="黑体" panose="02010609060101010101" charset="-122"/>
              </a:rPr>
              <a:t>読殼新聞创始</a:t>
            </a:r>
            <a:r>
              <a:rPr sz="1400" kern="0" spc="50" dirty="0">
                <a:solidFill>
                  <a:srgbClr val="000000">
                    <a:alpha val="100000"/>
                  </a:srgbClr>
                </a:solidFill>
                <a:latin typeface="黑体" panose="02010609060101010101" charset="-122"/>
                <a:ea typeface="黑体" panose="02010609060101010101" charset="-122"/>
                <a:cs typeface="黑体" panose="02010609060101010101" charset="-122"/>
              </a:rPr>
              <a:t>人，日本新闻业之首</a:t>
            </a:r>
            <a:endParaRPr sz="1400" dirty="0">
              <a:latin typeface="黑体" panose="02010609060101010101" charset="-122"/>
              <a:ea typeface="黑体" panose="02010609060101010101" charset="-122"/>
              <a:cs typeface="黑体" panose="02010609060101010101" charset="-122"/>
            </a:endParaRPr>
          </a:p>
          <a:p>
            <a:pPr marL="12700" algn="l" rtl="0" eaLnBrk="0">
              <a:lnSpc>
                <a:spcPts val="2450"/>
              </a:lnSpc>
            </a:pPr>
            <a:r>
              <a:rPr sz="1400" b="1" kern="0" spc="90" dirty="0">
                <a:solidFill>
                  <a:srgbClr val="FF0000">
                    <a:alpha val="100000"/>
                  </a:srgbClr>
                </a:solidFill>
                <a:latin typeface="黑体" panose="02010609060101010101" charset="-122"/>
                <a:ea typeface="黑体" panose="02010609060101010101" charset="-122"/>
                <a:cs typeface="黑体" panose="02010609060101010101" charset="-122"/>
              </a:rPr>
              <a:t>高峰讓吉</a:t>
            </a:r>
            <a:r>
              <a:rPr sz="1400" kern="0" spc="-220" dirty="0">
                <a:solidFill>
                  <a:srgbClr val="000000">
                    <a:alpha val="100000"/>
                  </a:srgbClr>
                </a:solidFill>
                <a:latin typeface="黑体" panose="02010609060101010101" charset="-122"/>
                <a:ea typeface="黑体" panose="02010609060101010101" charset="-122"/>
                <a:cs typeface="黑体" panose="02010609060101010101" charset="-122"/>
              </a:rPr>
              <a:t> </a:t>
            </a:r>
            <a:r>
              <a:rPr sz="1400" kern="0" spc="90" dirty="0">
                <a:solidFill>
                  <a:srgbClr val="000000">
                    <a:alpha val="100000"/>
                  </a:srgbClr>
                </a:solidFill>
                <a:latin typeface="黑体" panose="02010609060101010101" charset="-122"/>
                <a:ea typeface="黑体" panose="02010609060101010101" charset="-122"/>
                <a:cs typeface="黑体" panose="02010609060101010101" charset="-122"/>
              </a:rPr>
              <a:t>肾上腺素发</a:t>
            </a:r>
            <a:r>
              <a:rPr sz="1400" kern="0" spc="80" dirty="0">
                <a:solidFill>
                  <a:srgbClr val="000000">
                    <a:alpha val="100000"/>
                  </a:srgbClr>
                </a:solidFill>
                <a:latin typeface="黑体" panose="02010609060101010101" charset="-122"/>
                <a:ea typeface="黑体" panose="02010609060101010101" charset="-122"/>
                <a:cs typeface="黑体" panose="02010609060101010101" charset="-122"/>
              </a:rPr>
              <a:t>现者</a:t>
            </a:r>
            <a:endParaRPr sz="1400" dirty="0">
              <a:latin typeface="黑体" panose="02010609060101010101" charset="-122"/>
              <a:ea typeface="黑体" panose="02010609060101010101" charset="-122"/>
              <a:cs typeface="黑体" panose="02010609060101010101" charset="-122"/>
            </a:endParaRPr>
          </a:p>
          <a:p>
            <a:pPr algn="l" rtl="0" eaLnBrk="0">
              <a:lnSpc>
                <a:spcPct val="110000"/>
              </a:lnSpc>
            </a:pPr>
            <a:endParaRPr sz="900" dirty="0">
              <a:latin typeface="Arial" panose="020B0604020202020204"/>
              <a:ea typeface="Arial" panose="020B0604020202020204"/>
              <a:cs typeface="Arial" panose="020B0604020202020204"/>
            </a:endParaRPr>
          </a:p>
          <a:p>
            <a:pPr algn="l" rtl="0" eaLnBrk="0">
              <a:lnSpc>
                <a:spcPct val="7000"/>
              </a:lnSpc>
            </a:pPr>
            <a:endParaRPr sz="100" dirty="0">
              <a:latin typeface="Arial" panose="020B0604020202020204"/>
              <a:ea typeface="Arial" panose="020B0604020202020204"/>
              <a:cs typeface="Arial" panose="020B0604020202020204"/>
            </a:endParaRPr>
          </a:p>
          <a:p>
            <a:pPr algn="r" rtl="0" eaLnBrk="0">
              <a:lnSpc>
                <a:spcPct val="79000"/>
              </a:lnSpc>
            </a:pPr>
            <a:r>
              <a:rPr sz="2000" i="1" kern="0" spc="40" dirty="0">
                <a:solidFill>
                  <a:srgbClr val="0BC1A8">
                    <a:alpha val="100000"/>
                  </a:srgbClr>
                </a:solidFill>
                <a:latin typeface="Times New Roman" panose="02020603050405020304"/>
                <a:ea typeface="Times New Roman" panose="02020603050405020304"/>
                <a:cs typeface="Times New Roman" panose="02020603050405020304"/>
              </a:rPr>
              <a:t>PARTONE</a:t>
            </a:r>
            <a:endParaRPr sz="2000" dirty="0">
              <a:latin typeface="Times New Roman" panose="02020603050405020304"/>
              <a:ea typeface="Times New Roman" panose="02020603050405020304"/>
              <a:cs typeface="Times New Roman" panose="02020603050405020304"/>
            </a:endParaRPr>
          </a:p>
        </p:txBody>
      </p:sp>
      <p:sp>
        <p:nvSpPr>
          <p:cNvPr id="182" name="textbox 182"/>
          <p:cNvSpPr/>
          <p:nvPr/>
        </p:nvSpPr>
        <p:spPr>
          <a:xfrm>
            <a:off x="524967" y="780258"/>
            <a:ext cx="6206490" cy="909955"/>
          </a:xfrm>
          <a:prstGeom prst="rect">
            <a:avLst/>
          </a:prstGeom>
          <a:noFill/>
          <a:ln w="0" cap="flat">
            <a:noFill/>
            <a:prstDash val="solid"/>
            <a:miter lim="0"/>
          </a:ln>
        </p:spPr>
        <p:txBody>
          <a:bodyPr vert="horz" wrap="square" lIns="0" tIns="0" rIns="0" bIns="0"/>
          <a:lstStyle/>
          <a:p>
            <a:pPr algn="l" rtl="0" eaLnBrk="0">
              <a:lnSpc>
                <a:spcPct val="91000"/>
              </a:lnSpc>
            </a:pPr>
            <a:endParaRPr sz="100" dirty="0">
              <a:solidFill>
                <a:srgbClr val="264274"/>
              </a:solidFill>
              <a:latin typeface="Arial" panose="020B0604020202020204"/>
              <a:ea typeface="Arial" panose="020B0604020202020204"/>
              <a:cs typeface="Arial" panose="020B0604020202020204"/>
            </a:endParaRPr>
          </a:p>
          <a:p>
            <a:pPr marL="12700" algn="l" rtl="0" eaLnBrk="0">
              <a:lnSpc>
                <a:spcPct val="97000"/>
              </a:lnSpc>
            </a:pPr>
            <a:r>
              <a:rPr sz="2400" b="1" kern="0" spc="160" dirty="0">
                <a:solidFill>
                  <a:srgbClr val="FF0000">
                    <a:alpha val="100000"/>
                  </a:srgbClr>
                </a:solidFill>
                <a:latin typeface="黑体" panose="02010609060101010101" charset="-122"/>
                <a:ea typeface="黑体" panose="02010609060101010101" charset="-122"/>
                <a:cs typeface="黑体" panose="02010609060101010101" charset="-122"/>
              </a:rPr>
              <a:t>为什么选择</a:t>
            </a:r>
            <a:r>
              <a:rPr lang="zh-CN" sz="2400" b="1" kern="0" spc="160" dirty="0">
                <a:solidFill>
                  <a:srgbClr val="FF0000">
                    <a:alpha val="100000"/>
                  </a:srgbClr>
                </a:solidFill>
                <a:latin typeface="黑体" panose="02010609060101010101" charset="-122"/>
                <a:ea typeface="黑体" panose="02010609060101010101" charset="-122"/>
                <a:cs typeface="黑体" panose="02010609060101010101" charset="-122"/>
              </a:rPr>
              <a:t>我们这个机构</a:t>
            </a:r>
            <a:endParaRPr sz="2400" dirty="0">
              <a:solidFill>
                <a:srgbClr val="FF0000"/>
              </a:solidFill>
              <a:latin typeface="黑体" panose="02010609060101010101" charset="-122"/>
              <a:ea typeface="黑体" panose="02010609060101010101" charset="-122"/>
              <a:cs typeface="黑体" panose="02010609060101010101" charset="-122"/>
            </a:endParaRPr>
          </a:p>
          <a:p>
            <a:pPr algn="l" rtl="0" eaLnBrk="0">
              <a:lnSpc>
                <a:spcPct val="154000"/>
              </a:lnSpc>
            </a:pPr>
            <a:endParaRPr sz="1000" dirty="0">
              <a:solidFill>
                <a:srgbClr val="264274"/>
              </a:solidFill>
              <a:latin typeface="Arial" panose="020B0604020202020204"/>
              <a:ea typeface="Arial" panose="020B0604020202020204"/>
              <a:cs typeface="Arial" panose="020B0604020202020204"/>
            </a:endParaRPr>
          </a:p>
          <a:p>
            <a:pPr algn="l" rtl="0" eaLnBrk="0">
              <a:lnSpc>
                <a:spcPct val="106000"/>
              </a:lnSpc>
            </a:pPr>
            <a:endParaRPr sz="400" dirty="0">
              <a:solidFill>
                <a:srgbClr val="264274"/>
              </a:solidFill>
              <a:latin typeface="Arial" panose="020B0604020202020204"/>
              <a:ea typeface="Arial" panose="020B0604020202020204"/>
              <a:cs typeface="Arial" panose="020B0604020202020204"/>
            </a:endParaRPr>
          </a:p>
          <a:p>
            <a:pPr algn="r" rtl="0" eaLnBrk="0">
              <a:lnSpc>
                <a:spcPct val="94000"/>
              </a:lnSpc>
              <a:spcBef>
                <a:spcPts val="5"/>
              </a:spcBef>
            </a:pPr>
            <a:r>
              <a:rPr sz="1700" kern="0" spc="160" dirty="0">
                <a:solidFill>
                  <a:srgbClr val="264274">
                    <a:alpha val="100000"/>
                  </a:srgbClr>
                </a:solidFill>
                <a:latin typeface="黑体" panose="02010609060101010101" charset="-122"/>
                <a:ea typeface="黑体" panose="02010609060101010101" charset="-122"/>
                <a:cs typeface="黑体" panose="02010609060101010101" charset="-122"/>
              </a:rPr>
              <a:t>日本西洋医学的起源地，大</a:t>
            </a:r>
            <a:r>
              <a:rPr sz="1700" kern="0" spc="150" dirty="0">
                <a:solidFill>
                  <a:srgbClr val="264274">
                    <a:alpha val="100000"/>
                  </a:srgbClr>
                </a:solidFill>
                <a:latin typeface="黑体" panose="02010609060101010101" charset="-122"/>
                <a:ea typeface="黑体" panose="02010609060101010101" charset="-122"/>
                <a:cs typeface="黑体" panose="02010609060101010101" charset="-122"/>
              </a:rPr>
              <a:t>阪大学医学部前身——</a:t>
            </a:r>
            <a:r>
              <a:rPr sz="1700" b="1" kern="0" spc="150" dirty="0">
                <a:solidFill>
                  <a:srgbClr val="264274">
                    <a:alpha val="100000"/>
                  </a:srgbClr>
                </a:solidFill>
                <a:latin typeface="黑体" panose="02010609060101010101" charset="-122"/>
                <a:ea typeface="黑体" panose="02010609060101010101" charset="-122"/>
                <a:cs typeface="黑体" panose="02010609060101010101" charset="-122"/>
              </a:rPr>
              <a:t>適</a:t>
            </a:r>
            <a:r>
              <a:rPr sz="1700" kern="0" spc="790" dirty="0">
                <a:solidFill>
                  <a:srgbClr val="264274">
                    <a:alpha val="100000"/>
                  </a:srgbClr>
                </a:solidFill>
                <a:latin typeface="黑体" panose="02010609060101010101" charset="-122"/>
                <a:ea typeface="黑体" panose="02010609060101010101" charset="-122"/>
                <a:cs typeface="黑体" panose="02010609060101010101" charset="-122"/>
              </a:rPr>
              <a:t> </a:t>
            </a:r>
            <a:r>
              <a:rPr sz="1700" b="1" kern="0" spc="150" dirty="0">
                <a:solidFill>
                  <a:srgbClr val="264274">
                    <a:alpha val="100000"/>
                  </a:srgbClr>
                </a:solidFill>
                <a:latin typeface="黑体" panose="02010609060101010101" charset="-122"/>
                <a:ea typeface="黑体" panose="02010609060101010101" charset="-122"/>
                <a:cs typeface="黑体" panose="02010609060101010101" charset="-122"/>
              </a:rPr>
              <a:t>塾</a:t>
            </a:r>
            <a:endParaRPr sz="1700" b="1" kern="0" spc="150" dirty="0">
              <a:solidFill>
                <a:srgbClr val="264274">
                  <a:alpha val="100000"/>
                </a:srgbClr>
              </a:solidFill>
              <a:latin typeface="黑体" panose="02010609060101010101" charset="-122"/>
              <a:ea typeface="黑体" panose="02010609060101010101" charset="-122"/>
              <a:cs typeface="黑体" panose="02010609060101010101" charset="-122"/>
            </a:endParaRPr>
          </a:p>
        </p:txBody>
      </p:sp>
      <p:sp>
        <p:nvSpPr>
          <p:cNvPr id="184" name="textbox 184"/>
          <p:cNvSpPr/>
          <p:nvPr/>
        </p:nvSpPr>
        <p:spPr>
          <a:xfrm>
            <a:off x="9077297" y="2594976"/>
            <a:ext cx="1903095" cy="2384425"/>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12700" algn="l" rtl="0" eaLnBrk="0">
              <a:lnSpc>
                <a:spcPct val="98000"/>
              </a:lnSpc>
            </a:pPr>
            <a:r>
              <a:rPr sz="1700" b="1" kern="0" spc="130" dirty="0">
                <a:solidFill>
                  <a:srgbClr val="000000">
                    <a:alpha val="100000"/>
                  </a:srgbClr>
                </a:solidFill>
                <a:latin typeface="黑体" panose="02010609060101010101" charset="-122"/>
                <a:ea typeface="黑体" panose="02010609060101010101" charset="-122"/>
                <a:cs typeface="黑体" panose="02010609060101010101" charset="-122"/>
              </a:rPr>
              <a:t>大阪府立医科大学</a:t>
            </a:r>
            <a:endParaRPr sz="1700" dirty="0">
              <a:latin typeface="黑体" panose="02010609060101010101" charset="-122"/>
              <a:ea typeface="黑体" panose="02010609060101010101" charset="-122"/>
              <a:cs typeface="黑体" panose="02010609060101010101" charset="-122"/>
            </a:endParaRPr>
          </a:p>
          <a:p>
            <a:pPr marL="561975" algn="l" rtl="0" eaLnBrk="0">
              <a:lnSpc>
                <a:spcPts val="1100"/>
              </a:lnSpc>
              <a:spcBef>
                <a:spcPts val="170"/>
              </a:spcBef>
            </a:pPr>
            <a:r>
              <a:rPr sz="900" kern="0" spc="100" dirty="0">
                <a:solidFill>
                  <a:srgbClr val="000000">
                    <a:alpha val="100000"/>
                  </a:srgbClr>
                </a:solidFill>
                <a:latin typeface="黑体" panose="02010609060101010101" charset="-122"/>
                <a:ea typeface="黑体" panose="02010609060101010101" charset="-122"/>
                <a:cs typeface="黑体" panose="02010609060101010101" charset="-122"/>
              </a:rPr>
              <a:t>1915(大正4)</a:t>
            </a:r>
            <a:endParaRPr sz="900" dirty="0">
              <a:latin typeface="黑体" panose="02010609060101010101" charset="-122"/>
              <a:ea typeface="黑体" panose="02010609060101010101" charset="-122"/>
              <a:cs typeface="黑体" panose="02010609060101010101" charset="-122"/>
            </a:endParaRPr>
          </a:p>
          <a:p>
            <a:pPr algn="l" rtl="0" eaLnBrk="0">
              <a:lnSpc>
                <a:spcPct val="172000"/>
              </a:lnSpc>
            </a:pPr>
            <a:endParaRPr sz="1000" dirty="0">
              <a:latin typeface="Arial" panose="020B0604020202020204"/>
              <a:ea typeface="Arial" panose="020B0604020202020204"/>
              <a:cs typeface="Arial" panose="020B0604020202020204"/>
            </a:endParaRPr>
          </a:p>
          <a:p>
            <a:pPr marL="234950" algn="l" rtl="0" eaLnBrk="0">
              <a:lnSpc>
                <a:spcPct val="98000"/>
              </a:lnSpc>
              <a:spcBef>
                <a:spcPts val="520"/>
              </a:spcBef>
            </a:pPr>
            <a:r>
              <a:rPr sz="1700" b="1" kern="0" spc="150" dirty="0">
                <a:solidFill>
                  <a:srgbClr val="000000">
                    <a:alpha val="100000"/>
                  </a:srgbClr>
                </a:solidFill>
                <a:latin typeface="黑体" panose="02010609060101010101" charset="-122"/>
                <a:ea typeface="黑体" panose="02010609060101010101" charset="-122"/>
                <a:cs typeface="黑体" panose="02010609060101010101" charset="-122"/>
              </a:rPr>
              <a:t>大阪医科大学</a:t>
            </a:r>
            <a:endParaRPr sz="1700" dirty="0">
              <a:latin typeface="黑体" panose="02010609060101010101" charset="-122"/>
              <a:ea typeface="黑体" panose="02010609060101010101" charset="-122"/>
              <a:cs typeface="黑体" panose="02010609060101010101" charset="-122"/>
            </a:endParaRPr>
          </a:p>
          <a:p>
            <a:pPr marL="561975" algn="l" rtl="0" eaLnBrk="0">
              <a:lnSpc>
                <a:spcPts val="1100"/>
              </a:lnSpc>
              <a:spcBef>
                <a:spcPts val="170"/>
              </a:spcBef>
            </a:pPr>
            <a:r>
              <a:rPr sz="900" kern="0" spc="100" dirty="0">
                <a:solidFill>
                  <a:srgbClr val="000000">
                    <a:alpha val="100000"/>
                  </a:srgbClr>
                </a:solidFill>
                <a:latin typeface="黑体" panose="02010609060101010101" charset="-122"/>
                <a:ea typeface="黑体" panose="02010609060101010101" charset="-122"/>
                <a:cs typeface="黑体" panose="02010609060101010101" charset="-122"/>
              </a:rPr>
              <a:t>1919(大正8)</a:t>
            </a:r>
            <a:endParaRPr sz="900" dirty="0">
              <a:latin typeface="黑体" panose="02010609060101010101" charset="-122"/>
              <a:ea typeface="黑体" panose="02010609060101010101" charset="-122"/>
              <a:cs typeface="黑体" panose="02010609060101010101" charset="-122"/>
            </a:endParaRPr>
          </a:p>
          <a:p>
            <a:pPr algn="l" rtl="0" eaLnBrk="0">
              <a:lnSpc>
                <a:spcPct val="107000"/>
              </a:lnSpc>
            </a:pPr>
            <a:endParaRPr sz="1000" dirty="0">
              <a:latin typeface="Arial" panose="020B0604020202020204"/>
              <a:ea typeface="Arial" panose="020B0604020202020204"/>
              <a:cs typeface="Arial" panose="020B0604020202020204"/>
            </a:endParaRPr>
          </a:p>
          <a:p>
            <a:pPr algn="l" rtl="0" eaLnBrk="0">
              <a:lnSpc>
                <a:spcPct val="107000"/>
              </a:lnSpc>
            </a:pPr>
            <a:endParaRPr sz="1000" dirty="0">
              <a:latin typeface="Arial" panose="020B0604020202020204"/>
              <a:ea typeface="Arial" panose="020B0604020202020204"/>
              <a:cs typeface="Arial" panose="020B0604020202020204"/>
            </a:endParaRPr>
          </a:p>
          <a:p>
            <a:pPr marL="622300" algn="l" rtl="0" eaLnBrk="0">
              <a:lnSpc>
                <a:spcPct val="98000"/>
              </a:lnSpc>
              <a:spcBef>
                <a:spcPts val="515"/>
              </a:spcBef>
            </a:pPr>
            <a:r>
              <a:rPr sz="1700" b="1" kern="0" spc="30" dirty="0">
                <a:solidFill>
                  <a:srgbClr val="000000">
                    <a:alpha val="100000"/>
                  </a:srgbClr>
                </a:solidFill>
                <a:latin typeface="黑体" panose="02010609060101010101" charset="-122"/>
                <a:ea typeface="黑体" panose="02010609060101010101" charset="-122"/>
                <a:cs typeface="黑体" panose="02010609060101010101" charset="-122"/>
              </a:rPr>
              <a:t>医学部</a:t>
            </a:r>
            <a:endParaRPr sz="1700" dirty="0">
              <a:latin typeface="黑体" panose="02010609060101010101" charset="-122"/>
              <a:ea typeface="黑体" panose="02010609060101010101" charset="-122"/>
              <a:cs typeface="黑体" panose="02010609060101010101" charset="-122"/>
            </a:endParaRPr>
          </a:p>
          <a:p>
            <a:pPr marL="228600" algn="l" rtl="0" eaLnBrk="0">
              <a:lnSpc>
                <a:spcPct val="98000"/>
              </a:lnSpc>
              <a:spcBef>
                <a:spcPts val="1050"/>
              </a:spcBef>
            </a:pPr>
            <a:r>
              <a:rPr sz="1700" b="1" kern="0" spc="160" dirty="0">
                <a:solidFill>
                  <a:srgbClr val="000000">
                    <a:alpha val="100000"/>
                  </a:srgbClr>
                </a:solidFill>
                <a:latin typeface="黑体" panose="02010609060101010101" charset="-122"/>
                <a:ea typeface="黑体" panose="02010609060101010101" charset="-122"/>
                <a:cs typeface="黑体" panose="02010609060101010101" charset="-122"/>
              </a:rPr>
              <a:t>大阪帝国大学</a:t>
            </a:r>
            <a:endParaRPr sz="1700" dirty="0">
              <a:latin typeface="黑体" panose="02010609060101010101" charset="-122"/>
              <a:ea typeface="黑体" panose="02010609060101010101" charset="-122"/>
              <a:cs typeface="黑体" panose="02010609060101010101" charset="-122"/>
            </a:endParaRPr>
          </a:p>
          <a:p>
            <a:pPr marL="530225" algn="l" rtl="0" eaLnBrk="0">
              <a:lnSpc>
                <a:spcPts val="1100"/>
              </a:lnSpc>
              <a:spcBef>
                <a:spcPts val="220"/>
              </a:spcBef>
            </a:pPr>
            <a:r>
              <a:rPr sz="900" kern="0" spc="110" dirty="0">
                <a:solidFill>
                  <a:srgbClr val="000000">
                    <a:alpha val="100000"/>
                  </a:srgbClr>
                </a:solidFill>
                <a:latin typeface="黑体" panose="02010609060101010101" charset="-122"/>
                <a:ea typeface="黑体" panose="02010609060101010101" charset="-122"/>
                <a:cs typeface="黑体" panose="02010609060101010101" charset="-122"/>
              </a:rPr>
              <a:t>1947(昭和22)</a:t>
            </a:r>
            <a:endParaRPr sz="900" dirty="0">
              <a:latin typeface="黑体" panose="02010609060101010101" charset="-122"/>
              <a:ea typeface="黑体" panose="02010609060101010101" charset="-122"/>
              <a:cs typeface="黑体" panose="02010609060101010101" charset="-122"/>
            </a:endParaRPr>
          </a:p>
        </p:txBody>
      </p:sp>
      <p:sp>
        <p:nvSpPr>
          <p:cNvPr id="186" name="textbox 186"/>
          <p:cNvSpPr/>
          <p:nvPr/>
        </p:nvSpPr>
        <p:spPr>
          <a:xfrm>
            <a:off x="7191317" y="2607663"/>
            <a:ext cx="1216660" cy="1841500"/>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228600" indent="-215900" algn="l" rtl="0" eaLnBrk="0">
              <a:lnSpc>
                <a:spcPct val="91000"/>
              </a:lnSpc>
            </a:pPr>
            <a:r>
              <a:rPr sz="1700" b="1" kern="0" spc="160" dirty="0">
                <a:solidFill>
                  <a:srgbClr val="000000">
                    <a:alpha val="100000"/>
                  </a:srgbClr>
                </a:solidFill>
                <a:latin typeface="黑体" panose="02010609060101010101" charset="-122"/>
                <a:ea typeface="黑体" panose="02010609060101010101" charset="-122"/>
                <a:cs typeface="黑体" panose="02010609060101010101" charset="-122"/>
              </a:rPr>
              <a:t>塩見理化学</a:t>
            </a:r>
            <a:r>
              <a:rPr sz="1700" kern="0" spc="0" dirty="0">
                <a:solidFill>
                  <a:srgbClr val="000000">
                    <a:alpha val="100000"/>
                  </a:srgbClr>
                </a:solidFill>
                <a:latin typeface="黑体" panose="02010609060101010101" charset="-122"/>
                <a:ea typeface="黑体" panose="02010609060101010101" charset="-122"/>
                <a:cs typeface="黑体" panose="02010609060101010101" charset="-122"/>
              </a:rPr>
              <a:t> </a:t>
            </a:r>
            <a:r>
              <a:rPr sz="1700" b="1" kern="0" spc="150" dirty="0">
                <a:solidFill>
                  <a:srgbClr val="000000">
                    <a:alpha val="100000"/>
                  </a:srgbClr>
                </a:solidFill>
                <a:latin typeface="黑体" panose="02010609060101010101" charset="-122"/>
                <a:ea typeface="黑体" panose="02010609060101010101" charset="-122"/>
                <a:cs typeface="黑体" panose="02010609060101010101" charset="-122"/>
              </a:rPr>
              <a:t>研究所</a:t>
            </a:r>
            <a:endParaRPr sz="1700" dirty="0">
              <a:latin typeface="黑体" panose="02010609060101010101" charset="-122"/>
              <a:ea typeface="黑体" panose="02010609060101010101" charset="-122"/>
              <a:cs typeface="黑体" panose="02010609060101010101" charset="-122"/>
            </a:endParaRPr>
          </a:p>
          <a:p>
            <a:pPr marL="225425" algn="l" rtl="0" eaLnBrk="0">
              <a:lnSpc>
                <a:spcPts val="1100"/>
              </a:lnSpc>
              <a:spcBef>
                <a:spcPts val="105"/>
              </a:spcBef>
            </a:pPr>
            <a:r>
              <a:rPr sz="900" kern="0" spc="100" dirty="0">
                <a:solidFill>
                  <a:srgbClr val="000000">
                    <a:alpha val="100000"/>
                  </a:srgbClr>
                </a:solidFill>
                <a:latin typeface="黑体" panose="02010609060101010101" charset="-122"/>
                <a:ea typeface="黑体" panose="02010609060101010101" charset="-122"/>
                <a:cs typeface="黑体" panose="02010609060101010101" charset="-122"/>
              </a:rPr>
              <a:t>1916(大正5)</a:t>
            </a:r>
            <a:endParaRPr sz="900" dirty="0">
              <a:latin typeface="黑体" panose="02010609060101010101" charset="-122"/>
              <a:ea typeface="黑体" panose="02010609060101010101" charset="-122"/>
              <a:cs typeface="黑体" panose="02010609060101010101" charset="-122"/>
            </a:endParaRPr>
          </a:p>
          <a:p>
            <a:pPr algn="l" rtl="0" eaLnBrk="0">
              <a:lnSpc>
                <a:spcPct val="130000"/>
              </a:lnSpc>
            </a:pPr>
            <a:endParaRPr sz="1000" dirty="0">
              <a:latin typeface="Arial" panose="020B0604020202020204"/>
              <a:ea typeface="Arial" panose="020B0604020202020204"/>
              <a:cs typeface="Arial" panose="020B0604020202020204"/>
            </a:endParaRPr>
          </a:p>
          <a:p>
            <a:pPr algn="l" rtl="0" eaLnBrk="0">
              <a:lnSpc>
                <a:spcPct val="130000"/>
              </a:lnSpc>
            </a:pPr>
            <a:endParaRPr sz="1000" dirty="0">
              <a:latin typeface="Arial" panose="020B0604020202020204"/>
              <a:ea typeface="Arial" panose="020B0604020202020204"/>
              <a:cs typeface="Arial" panose="020B0604020202020204"/>
            </a:endParaRPr>
          </a:p>
          <a:p>
            <a:pPr algn="l" rtl="0" eaLnBrk="0">
              <a:lnSpc>
                <a:spcPct val="130000"/>
              </a:lnSpc>
            </a:pPr>
            <a:endParaRPr sz="1000" dirty="0">
              <a:latin typeface="Arial" panose="020B0604020202020204"/>
              <a:ea typeface="Arial" panose="020B0604020202020204"/>
              <a:cs typeface="Arial" panose="020B0604020202020204"/>
            </a:endParaRPr>
          </a:p>
          <a:p>
            <a:pPr marL="269875" algn="l" rtl="0" eaLnBrk="0">
              <a:lnSpc>
                <a:spcPts val="1100"/>
              </a:lnSpc>
              <a:spcBef>
                <a:spcPts val="275"/>
              </a:spcBef>
            </a:pPr>
            <a:r>
              <a:rPr sz="900" kern="0" spc="100" dirty="0">
                <a:solidFill>
                  <a:srgbClr val="000000">
                    <a:alpha val="100000"/>
                  </a:srgbClr>
                </a:solidFill>
                <a:latin typeface="黑体" panose="02010609060101010101" charset="-122"/>
                <a:ea typeface="黑体" panose="02010609060101010101" charset="-122"/>
                <a:cs typeface="黑体" panose="02010609060101010101" charset="-122"/>
              </a:rPr>
              <a:t>1931(昭和6)</a:t>
            </a:r>
            <a:endParaRPr sz="900" dirty="0">
              <a:latin typeface="黑体" panose="02010609060101010101" charset="-122"/>
              <a:ea typeface="黑体" panose="02010609060101010101" charset="-122"/>
              <a:cs typeface="黑体" panose="02010609060101010101" charset="-122"/>
            </a:endParaRPr>
          </a:p>
          <a:p>
            <a:pPr algn="l" rtl="0" eaLnBrk="0">
              <a:lnSpc>
                <a:spcPct val="100000"/>
              </a:lnSpc>
            </a:pPr>
            <a:endParaRPr sz="1100" dirty="0">
              <a:latin typeface="Arial" panose="020B0604020202020204"/>
              <a:ea typeface="Arial" panose="020B0604020202020204"/>
              <a:cs typeface="Arial" panose="020B0604020202020204"/>
            </a:endParaRPr>
          </a:p>
          <a:p>
            <a:pPr marL="228600" algn="l" rtl="0" eaLnBrk="0">
              <a:lnSpc>
                <a:spcPct val="98000"/>
              </a:lnSpc>
              <a:spcBef>
                <a:spcPts val="5"/>
              </a:spcBef>
            </a:pPr>
            <a:r>
              <a:rPr sz="1700" b="1" kern="0" spc="130" dirty="0">
                <a:solidFill>
                  <a:srgbClr val="000000">
                    <a:alpha val="100000"/>
                  </a:srgbClr>
                </a:solidFill>
                <a:latin typeface="黑体" panose="02010609060101010101" charset="-122"/>
                <a:ea typeface="黑体" panose="02010609060101010101" charset="-122"/>
                <a:cs typeface="黑体" panose="02010609060101010101" charset="-122"/>
              </a:rPr>
              <a:t>理学部</a:t>
            </a:r>
            <a:endParaRPr sz="1700" dirty="0">
              <a:latin typeface="黑体" panose="02010609060101010101" charset="-122"/>
              <a:ea typeface="黑体" panose="02010609060101010101" charset="-122"/>
              <a:cs typeface="黑体" panose="02010609060101010101" charset="-122"/>
            </a:endParaRPr>
          </a:p>
        </p:txBody>
      </p:sp>
      <p:sp>
        <p:nvSpPr>
          <p:cNvPr id="188" name="textbox 188"/>
          <p:cNvSpPr/>
          <p:nvPr/>
        </p:nvSpPr>
        <p:spPr>
          <a:xfrm>
            <a:off x="9413917" y="1146366"/>
            <a:ext cx="1202055" cy="1148080"/>
          </a:xfrm>
          <a:prstGeom prst="rect">
            <a:avLst/>
          </a:prstGeom>
          <a:noFill/>
          <a:ln w="0" cap="flat">
            <a:noFill/>
            <a:prstDash val="solid"/>
            <a:miter lim="0"/>
          </a:ln>
        </p:spPr>
        <p:txBody>
          <a:bodyPr vert="horz" wrap="square" lIns="0" tIns="0" rIns="0" bIns="0"/>
          <a:lstStyle/>
          <a:p>
            <a:pPr algn="l" rtl="0" eaLnBrk="0">
              <a:lnSpc>
                <a:spcPct val="81000"/>
              </a:lnSpc>
            </a:pPr>
            <a:endParaRPr sz="100" dirty="0">
              <a:latin typeface="Arial" panose="020B0604020202020204"/>
              <a:ea typeface="Arial" panose="020B0604020202020204"/>
              <a:cs typeface="Arial" panose="020B0604020202020204"/>
            </a:endParaRPr>
          </a:p>
          <a:p>
            <a:pPr marL="342900" algn="l" rtl="0" eaLnBrk="0">
              <a:lnSpc>
                <a:spcPct val="99000"/>
              </a:lnSpc>
            </a:pPr>
            <a:r>
              <a:rPr sz="2000" b="1"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適塾</a:t>
            </a:r>
            <a:endParaRPr sz="2000" dirty="0">
              <a:latin typeface="宋体" panose="02010600030101010101" pitchFamily="2" charset="-122"/>
              <a:ea typeface="宋体" panose="02010600030101010101" pitchFamily="2" charset="-122"/>
              <a:cs typeface="宋体" panose="02010600030101010101" pitchFamily="2" charset="-122"/>
            </a:endParaRPr>
          </a:p>
          <a:p>
            <a:pPr marL="225425" algn="l" rtl="0" eaLnBrk="0">
              <a:lnSpc>
                <a:spcPts val="1100"/>
              </a:lnSpc>
            </a:pPr>
            <a:r>
              <a:rPr sz="900" kern="0" spc="120" dirty="0">
                <a:solidFill>
                  <a:srgbClr val="000000">
                    <a:alpha val="100000"/>
                  </a:srgbClr>
                </a:solidFill>
                <a:latin typeface="黑体" panose="02010609060101010101" charset="-122"/>
                <a:ea typeface="黑体" panose="02010609060101010101" charset="-122"/>
                <a:cs typeface="黑体" panose="02010609060101010101" charset="-122"/>
              </a:rPr>
              <a:t>1838(天保9)</a:t>
            </a:r>
            <a:endParaRPr sz="900" dirty="0">
              <a:latin typeface="黑体" panose="02010609060101010101" charset="-122"/>
              <a:ea typeface="黑体" panose="02010609060101010101" charset="-122"/>
              <a:cs typeface="黑体" panose="02010609060101010101" charset="-122"/>
            </a:endParaRPr>
          </a:p>
          <a:p>
            <a:pPr algn="l" rtl="0" eaLnBrk="0">
              <a:lnSpc>
                <a:spcPct val="140000"/>
              </a:lnSpc>
            </a:pPr>
            <a:endParaRPr sz="1000" dirty="0">
              <a:latin typeface="Arial" panose="020B0604020202020204"/>
              <a:ea typeface="Arial" panose="020B0604020202020204"/>
              <a:cs typeface="Arial" panose="020B0604020202020204"/>
            </a:endParaRPr>
          </a:p>
          <a:p>
            <a:pPr marL="12700" algn="l" rtl="0" eaLnBrk="0">
              <a:lnSpc>
                <a:spcPct val="98000"/>
              </a:lnSpc>
              <a:spcBef>
                <a:spcPts val="515"/>
              </a:spcBef>
            </a:pPr>
            <a:r>
              <a:rPr sz="1700" b="1" kern="0" spc="130" dirty="0">
                <a:solidFill>
                  <a:srgbClr val="000000">
                    <a:alpha val="100000"/>
                  </a:srgbClr>
                </a:solidFill>
                <a:latin typeface="黑体" panose="02010609060101010101" charset="-122"/>
                <a:ea typeface="黑体" panose="02010609060101010101" charset="-122"/>
                <a:cs typeface="黑体" panose="02010609060101010101" charset="-122"/>
              </a:rPr>
              <a:t>大阪仮病院</a:t>
            </a:r>
            <a:endParaRPr sz="1700" dirty="0">
              <a:latin typeface="黑体" panose="02010609060101010101" charset="-122"/>
              <a:ea typeface="黑体" panose="02010609060101010101" charset="-122"/>
              <a:cs typeface="黑体" panose="02010609060101010101" charset="-122"/>
            </a:endParaRPr>
          </a:p>
          <a:p>
            <a:pPr marL="225425" algn="l" rtl="0" eaLnBrk="0">
              <a:lnSpc>
                <a:spcPct val="100000"/>
              </a:lnSpc>
              <a:spcBef>
                <a:spcPts val="90"/>
              </a:spcBef>
            </a:pPr>
            <a:r>
              <a:rPr sz="900" kern="0" spc="100" dirty="0">
                <a:solidFill>
                  <a:srgbClr val="000000">
                    <a:alpha val="100000"/>
                  </a:srgbClr>
                </a:solidFill>
                <a:latin typeface="黑体" panose="02010609060101010101" charset="-122"/>
                <a:ea typeface="黑体" panose="02010609060101010101" charset="-122"/>
                <a:cs typeface="黑体" panose="02010609060101010101" charset="-122"/>
              </a:rPr>
              <a:t>1896(明治2)</a:t>
            </a:r>
            <a:endParaRPr sz="900" dirty="0">
              <a:latin typeface="黑体" panose="02010609060101010101" charset="-122"/>
              <a:ea typeface="黑体" panose="02010609060101010101" charset="-122"/>
              <a:cs typeface="黑体" panose="02010609060101010101" charset="-122"/>
            </a:endParaRPr>
          </a:p>
        </p:txBody>
      </p:sp>
      <p:sp>
        <p:nvSpPr>
          <p:cNvPr id="190" name="textbox 190"/>
          <p:cNvSpPr/>
          <p:nvPr/>
        </p:nvSpPr>
        <p:spPr>
          <a:xfrm>
            <a:off x="8445500" y="401493"/>
            <a:ext cx="2642235" cy="166370"/>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algn="r" rtl="0" eaLnBrk="0">
              <a:lnSpc>
                <a:spcPts val="1110"/>
              </a:lnSpc>
            </a:pPr>
            <a:r>
              <a:rPr sz="900" b="1" kern="0" spc="0" dirty="0">
                <a:solidFill>
                  <a:srgbClr val="000000">
                    <a:alpha val="100000"/>
                  </a:srgbClr>
                </a:solidFill>
                <a:latin typeface="Arial" panose="020B0604020202020204"/>
                <a:ea typeface="Arial" panose="020B0604020202020204"/>
                <a:cs typeface="Arial" panose="020B0604020202020204"/>
              </a:rPr>
              <a:t>MORIAKI</a:t>
            </a:r>
            <a:r>
              <a:rPr sz="900" b="1" kern="0" spc="20" dirty="0">
                <a:solidFill>
                  <a:srgbClr val="000000">
                    <a:alpha val="100000"/>
                  </a:srgbClr>
                </a:solidFill>
                <a:latin typeface="Arial" panose="020B0604020202020204"/>
                <a:ea typeface="Arial" panose="020B0604020202020204"/>
                <a:cs typeface="Arial" panose="020B0604020202020204"/>
              </a:rPr>
              <a:t>        </a:t>
            </a:r>
            <a:r>
              <a:rPr sz="900" b="1" kern="0" spc="0" dirty="0">
                <a:solidFill>
                  <a:srgbClr val="000000">
                    <a:alpha val="100000"/>
                  </a:srgbClr>
                </a:solidFill>
                <a:latin typeface="Arial" panose="020B0604020202020204"/>
                <a:ea typeface="Arial" panose="020B0604020202020204"/>
                <a:cs typeface="Arial" panose="020B0604020202020204"/>
              </a:rPr>
              <a:t>CLINIC</a:t>
            </a:r>
            <a:r>
              <a:rPr sz="900" b="1" kern="0" spc="-10" dirty="0">
                <a:solidFill>
                  <a:srgbClr val="000000">
                    <a:alpha val="100000"/>
                  </a:srgbClr>
                </a:solidFill>
                <a:latin typeface="Arial" panose="020B0604020202020204"/>
                <a:ea typeface="Arial" panose="020B0604020202020204"/>
                <a:cs typeface="Arial" panose="020B0604020202020204"/>
              </a:rPr>
              <a:t>         </a:t>
            </a:r>
            <a:r>
              <a:rPr sz="900" b="1"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もりあきクリ二</a:t>
            </a:r>
            <a:r>
              <a:rPr sz="900" kern="0" spc="2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900" b="1"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ッ</a:t>
            </a:r>
            <a:r>
              <a:rPr sz="900" kern="0" spc="19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900" b="1"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ク</a:t>
            </a:r>
            <a:endParaRPr sz="900" dirty="0">
              <a:latin typeface="宋体" panose="02010600030101010101" pitchFamily="2" charset="-122"/>
              <a:ea typeface="宋体" panose="02010600030101010101" pitchFamily="2" charset="-122"/>
              <a:cs typeface="宋体" panose="02010600030101010101" pitchFamily="2" charset="-122"/>
            </a:endParaRPr>
          </a:p>
        </p:txBody>
      </p:sp>
      <p:pic>
        <p:nvPicPr>
          <p:cNvPr id="192" name="picture 192"/>
          <p:cNvPicPr>
            <a:picLocks noChangeAspect="1"/>
          </p:cNvPicPr>
          <p:nvPr/>
        </p:nvPicPr>
        <p:blipFill>
          <a:blip r:embed="rId4"/>
          <a:stretch>
            <a:fillRect/>
          </a:stretch>
        </p:blipFill>
        <p:spPr>
          <a:xfrm rot="21600000">
            <a:off x="11201400" y="247642"/>
            <a:ext cx="476219" cy="387339"/>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alphaModFix amt="75000"/>
          </a:blip>
          <a:stretch>
            <a:fillRect l="-1000"/>
          </a:stretch>
        </a:blipFill>
        <a:effectLst/>
      </p:bgPr>
    </p:bg>
    <p:spTree>
      <p:nvGrpSpPr>
        <p:cNvPr id="1" name=""/>
        <p:cNvGrpSpPr/>
        <p:nvPr/>
      </p:nvGrpSpPr>
      <p:grpSpPr>
        <a:xfrm>
          <a:off x="0" y="0"/>
          <a:ext cx="0" cy="0"/>
          <a:chOff x="0" y="0"/>
          <a:chExt cx="0" cy="0"/>
        </a:xfrm>
      </p:grpSpPr>
      <p:pic>
        <p:nvPicPr>
          <p:cNvPr id="194" name="picture 194"/>
          <p:cNvPicPr>
            <a:picLocks noChangeAspect="1"/>
          </p:cNvPicPr>
          <p:nvPr/>
        </p:nvPicPr>
        <p:blipFill>
          <a:blip r:embed="rId2"/>
          <a:stretch>
            <a:fillRect/>
          </a:stretch>
        </p:blipFill>
        <p:spPr>
          <a:xfrm rot="21600000">
            <a:off x="0" y="0"/>
            <a:ext cx="12192000" cy="6858000"/>
          </a:xfrm>
          <a:prstGeom prst="rect">
            <a:avLst/>
          </a:prstGeom>
        </p:spPr>
      </p:pic>
      <p:pic>
        <p:nvPicPr>
          <p:cNvPr id="196" name="picture 196"/>
          <p:cNvPicPr>
            <a:picLocks noChangeAspect="1"/>
          </p:cNvPicPr>
          <p:nvPr/>
        </p:nvPicPr>
        <p:blipFill>
          <a:blip r:embed="rId3"/>
          <a:stretch>
            <a:fillRect/>
          </a:stretch>
        </p:blipFill>
        <p:spPr>
          <a:xfrm rot="21600000">
            <a:off x="241279" y="2539997"/>
            <a:ext cx="6578558" cy="3816339"/>
          </a:xfrm>
          <a:prstGeom prst="rect">
            <a:avLst/>
          </a:prstGeom>
        </p:spPr>
      </p:pic>
      <p:sp>
        <p:nvSpPr>
          <p:cNvPr id="198" name="textbox 198"/>
          <p:cNvSpPr/>
          <p:nvPr/>
        </p:nvSpPr>
        <p:spPr>
          <a:xfrm>
            <a:off x="7302500" y="3795511"/>
            <a:ext cx="4262120" cy="3042920"/>
          </a:xfrm>
          <a:prstGeom prst="rect">
            <a:avLst/>
          </a:prstGeom>
          <a:noFill/>
          <a:ln w="0" cap="flat">
            <a:noFill/>
            <a:prstDash val="solid"/>
            <a:miter lim="0"/>
          </a:ln>
        </p:spPr>
        <p:txBody>
          <a:bodyPr vert="horz" wrap="square" lIns="0" tIns="0" rIns="0" bIns="0"/>
          <a:lstStyle/>
          <a:p>
            <a:pPr algn="l" rtl="0" eaLnBrk="0">
              <a:lnSpc>
                <a:spcPct val="82000"/>
              </a:lnSpc>
            </a:pPr>
            <a:endParaRPr sz="100" dirty="0">
              <a:latin typeface="Arial" panose="020B0604020202020204"/>
              <a:ea typeface="Arial" panose="020B0604020202020204"/>
              <a:cs typeface="Arial" panose="020B0604020202020204"/>
            </a:endParaRPr>
          </a:p>
          <a:p>
            <a:pPr marL="393700" algn="l" rtl="0" eaLnBrk="0">
              <a:lnSpc>
                <a:spcPct val="92000"/>
              </a:lnSpc>
            </a:pPr>
            <a:r>
              <a:rPr sz="1400" kern="0" spc="-110" dirty="0">
                <a:solidFill>
                  <a:srgbClr val="000000">
                    <a:alpha val="100000"/>
                  </a:srgbClr>
                </a:solidFill>
                <a:latin typeface="黑体" panose="02010609060101010101" charset="-122"/>
                <a:ea typeface="黑体" panose="02010609060101010101" charset="-122"/>
                <a:cs typeface="黑体" panose="02010609060101010101" charset="-122"/>
              </a:rPr>
              <a:t>诊 所</a:t>
            </a:r>
            <a:r>
              <a:rPr sz="1400" kern="0" spc="-50" dirty="0">
                <a:solidFill>
                  <a:srgbClr val="000000">
                    <a:alpha val="100000"/>
                  </a:srgbClr>
                </a:solidFill>
                <a:latin typeface="黑体" panose="02010609060101010101" charset="-122"/>
                <a:ea typeface="黑体" panose="02010609060101010101" charset="-122"/>
                <a:cs typeface="黑体" panose="02010609060101010101" charset="-122"/>
              </a:rPr>
              <a:t> </a:t>
            </a:r>
            <a:r>
              <a:rPr sz="1400" kern="0" spc="-110" dirty="0">
                <a:solidFill>
                  <a:srgbClr val="000000">
                    <a:alpha val="100000"/>
                  </a:srgbClr>
                </a:solidFill>
                <a:latin typeface="黑体" panose="02010609060101010101" charset="-122"/>
                <a:ea typeface="黑体" panose="02010609060101010101" charset="-122"/>
                <a:cs typeface="黑体" panose="02010609060101010101" charset="-122"/>
              </a:rPr>
              <a:t>紧</a:t>
            </a:r>
            <a:r>
              <a:rPr sz="1400" kern="0" spc="-190" dirty="0">
                <a:solidFill>
                  <a:srgbClr val="000000">
                    <a:alpha val="100000"/>
                  </a:srgbClr>
                </a:solidFill>
                <a:latin typeface="黑体" panose="02010609060101010101" charset="-122"/>
                <a:ea typeface="黑体" panose="02010609060101010101" charset="-122"/>
                <a:cs typeface="黑体" panose="02010609060101010101" charset="-122"/>
              </a:rPr>
              <a:t> </a:t>
            </a:r>
            <a:r>
              <a:rPr sz="1400" kern="0" spc="-110" dirty="0">
                <a:solidFill>
                  <a:srgbClr val="000000">
                    <a:alpha val="100000"/>
                  </a:srgbClr>
                </a:solidFill>
                <a:latin typeface="黑体" panose="02010609060101010101" charset="-122"/>
                <a:ea typeface="黑体" panose="02010609060101010101" charset="-122"/>
                <a:cs typeface="黑体" panose="02010609060101010101" charset="-122"/>
              </a:rPr>
              <a:t>邻</a:t>
            </a:r>
            <a:r>
              <a:rPr sz="1400" kern="0" spc="-180" dirty="0">
                <a:solidFill>
                  <a:srgbClr val="000000">
                    <a:alpha val="100000"/>
                  </a:srgbClr>
                </a:solidFill>
                <a:latin typeface="黑体" panose="02010609060101010101" charset="-122"/>
                <a:ea typeface="黑体" panose="02010609060101010101" charset="-122"/>
                <a:cs typeface="黑体" panose="02010609060101010101" charset="-122"/>
              </a:rPr>
              <a:t> </a:t>
            </a:r>
            <a:r>
              <a:rPr sz="1400" kern="0" spc="-110" dirty="0">
                <a:solidFill>
                  <a:srgbClr val="000000">
                    <a:alpha val="100000"/>
                  </a:srgbClr>
                </a:solidFill>
                <a:latin typeface="黑体" panose="02010609060101010101" charset="-122"/>
                <a:ea typeface="黑体" panose="02010609060101010101" charset="-122"/>
                <a:cs typeface="黑体" panose="02010609060101010101" charset="-122"/>
              </a:rPr>
              <a:t>大</a:t>
            </a:r>
            <a:r>
              <a:rPr sz="1400" kern="0" spc="-120" dirty="0">
                <a:solidFill>
                  <a:srgbClr val="000000">
                    <a:alpha val="100000"/>
                  </a:srgbClr>
                </a:solidFill>
                <a:latin typeface="黑体" panose="02010609060101010101" charset="-122"/>
                <a:ea typeface="黑体" panose="02010609060101010101" charset="-122"/>
                <a:cs typeface="黑体" panose="02010609060101010101" charset="-122"/>
              </a:rPr>
              <a:t> </a:t>
            </a:r>
            <a:r>
              <a:rPr sz="1400" kern="0" spc="-110" dirty="0">
                <a:solidFill>
                  <a:srgbClr val="000000">
                    <a:alpha val="100000"/>
                  </a:srgbClr>
                </a:solidFill>
                <a:latin typeface="黑体" panose="02010609060101010101" charset="-122"/>
                <a:ea typeface="黑体" panose="02010609060101010101" charset="-122"/>
                <a:cs typeface="黑体" panose="02010609060101010101" charset="-122"/>
              </a:rPr>
              <a:t>阪</a:t>
            </a:r>
            <a:r>
              <a:rPr sz="1400" kern="0" spc="-180" dirty="0">
                <a:solidFill>
                  <a:srgbClr val="000000">
                    <a:alpha val="100000"/>
                  </a:srgbClr>
                </a:solidFill>
                <a:latin typeface="黑体" panose="02010609060101010101" charset="-122"/>
                <a:ea typeface="黑体" panose="02010609060101010101" charset="-122"/>
                <a:cs typeface="黑体" panose="02010609060101010101" charset="-122"/>
              </a:rPr>
              <a:t> </a:t>
            </a:r>
            <a:r>
              <a:rPr sz="1400" kern="0" spc="-110" dirty="0">
                <a:solidFill>
                  <a:srgbClr val="000000">
                    <a:alpha val="100000"/>
                  </a:srgbClr>
                </a:solidFill>
                <a:latin typeface="黑体" panose="02010609060101010101" charset="-122"/>
                <a:ea typeface="黑体" panose="02010609060101010101" charset="-122"/>
                <a:cs typeface="黑体" panose="02010609060101010101" charset="-122"/>
              </a:rPr>
              <a:t>大</a:t>
            </a:r>
            <a:r>
              <a:rPr sz="1400" kern="0" spc="-130" dirty="0">
                <a:solidFill>
                  <a:srgbClr val="000000">
                    <a:alpha val="100000"/>
                  </a:srgbClr>
                </a:solidFill>
                <a:latin typeface="黑体" panose="02010609060101010101" charset="-122"/>
                <a:ea typeface="黑体" panose="02010609060101010101" charset="-122"/>
                <a:cs typeface="黑体" panose="02010609060101010101" charset="-122"/>
              </a:rPr>
              <a:t> </a:t>
            </a:r>
            <a:r>
              <a:rPr sz="1400" kern="0" spc="-110" dirty="0">
                <a:solidFill>
                  <a:srgbClr val="000000">
                    <a:alpha val="100000"/>
                  </a:srgbClr>
                </a:solidFill>
                <a:latin typeface="黑体" panose="02010609060101010101" charset="-122"/>
                <a:ea typeface="黑体" panose="02010609060101010101" charset="-122"/>
                <a:cs typeface="黑体" panose="02010609060101010101" charset="-122"/>
              </a:rPr>
              <a:t>学</a:t>
            </a:r>
            <a:r>
              <a:rPr sz="1400" kern="0" spc="-230" dirty="0">
                <a:solidFill>
                  <a:srgbClr val="000000">
                    <a:alpha val="100000"/>
                  </a:srgbClr>
                </a:solidFill>
                <a:latin typeface="黑体" panose="02010609060101010101" charset="-122"/>
                <a:ea typeface="黑体" panose="02010609060101010101" charset="-122"/>
                <a:cs typeface="黑体" panose="02010609060101010101" charset="-122"/>
              </a:rPr>
              <a:t> </a:t>
            </a:r>
            <a:r>
              <a:rPr sz="1400" kern="0" spc="-110" dirty="0">
                <a:solidFill>
                  <a:srgbClr val="000000">
                    <a:alpha val="100000"/>
                  </a:srgbClr>
                </a:solidFill>
                <a:latin typeface="黑体" panose="02010609060101010101" charset="-122"/>
                <a:ea typeface="黑体" panose="02010609060101010101" charset="-122"/>
                <a:cs typeface="黑体" panose="02010609060101010101" charset="-122"/>
              </a:rPr>
              <a:t>，其</a:t>
            </a:r>
            <a:r>
              <a:rPr sz="1400" kern="0" spc="-110" dirty="0">
                <a:solidFill>
                  <a:srgbClr val="FF0000">
                    <a:alpha val="100000"/>
                  </a:srgbClr>
                </a:solidFill>
                <a:latin typeface="黑体" panose="02010609060101010101" charset="-122"/>
                <a:ea typeface="黑体" panose="02010609060101010101" charset="-122"/>
                <a:cs typeface="黑体" panose="02010609060101010101" charset="-122"/>
              </a:rPr>
              <a:t>免疫学科</a:t>
            </a:r>
            <a:r>
              <a:rPr sz="1400" kern="0" spc="-110" dirty="0">
                <a:solidFill>
                  <a:srgbClr val="000000">
                    <a:alpha val="100000"/>
                  </a:srgbClr>
                </a:solidFill>
                <a:latin typeface="黑体" panose="02010609060101010101" charset="-122"/>
                <a:ea typeface="黑体" panose="02010609060101010101" charset="-122"/>
                <a:cs typeface="黑体" panose="02010609060101010101" charset="-122"/>
              </a:rPr>
              <a:t>享誉国际，</a:t>
            </a:r>
            <a:endParaRPr sz="1400" dirty="0">
              <a:latin typeface="黑体" panose="02010609060101010101" charset="-122"/>
              <a:ea typeface="黑体" panose="02010609060101010101" charset="-122"/>
              <a:cs typeface="黑体" panose="02010609060101010101" charset="-122"/>
            </a:endParaRPr>
          </a:p>
          <a:p>
            <a:pPr marL="12700" indent="5715" algn="l" rtl="0" eaLnBrk="0">
              <a:lnSpc>
                <a:spcPct val="135000"/>
              </a:lnSpc>
              <a:spcBef>
                <a:spcPts val="395"/>
              </a:spcBef>
            </a:pPr>
            <a:r>
              <a:rPr sz="1400" kern="0" spc="50" dirty="0">
                <a:solidFill>
                  <a:srgbClr val="000000">
                    <a:alpha val="100000"/>
                  </a:srgbClr>
                </a:solidFill>
                <a:latin typeface="黑体" panose="02010609060101010101" charset="-122"/>
                <a:ea typeface="黑体" panose="02010609060101010101" charset="-122"/>
                <a:cs typeface="黑体" panose="02010609060101010101" charset="-122"/>
              </a:rPr>
              <a:t>医学学术氛围浓厚。就近大阪大学附属</a:t>
            </a:r>
            <a:r>
              <a:rPr sz="1400" kern="0" spc="40" dirty="0">
                <a:solidFill>
                  <a:srgbClr val="000000">
                    <a:alpha val="100000"/>
                  </a:srgbClr>
                </a:solidFill>
                <a:latin typeface="黑体" panose="02010609060101010101" charset="-122"/>
                <a:ea typeface="黑体" panose="02010609060101010101" charset="-122"/>
                <a:cs typeface="黑体" panose="02010609060101010101" charset="-122"/>
              </a:rPr>
              <a:t>医院方便安排</a:t>
            </a:r>
            <a:r>
              <a:rPr sz="1400" kern="0" spc="0" dirty="0">
                <a:solidFill>
                  <a:srgbClr val="000000">
                    <a:alpha val="100000"/>
                  </a:srgbClr>
                </a:solidFill>
                <a:latin typeface="黑体" panose="02010609060101010101" charset="-122"/>
                <a:ea typeface="黑体" panose="02010609060101010101" charset="-122"/>
                <a:cs typeface="黑体" panose="02010609060101010101" charset="-122"/>
              </a:rPr>
              <a:t> </a:t>
            </a:r>
            <a:r>
              <a:rPr sz="1400" kern="0" spc="50" dirty="0">
                <a:solidFill>
                  <a:srgbClr val="000000">
                    <a:alpha val="100000"/>
                  </a:srgbClr>
                </a:solidFill>
                <a:latin typeface="黑体" panose="02010609060101010101" charset="-122"/>
                <a:ea typeface="黑体" panose="02010609060101010101" charset="-122"/>
                <a:cs typeface="黑体" panose="02010609060101010101" charset="-122"/>
              </a:rPr>
              <a:t>客户的其他就医需求。</a:t>
            </a:r>
            <a:endParaRPr sz="1400" dirty="0">
              <a:latin typeface="黑体" panose="02010609060101010101" charset="-122"/>
              <a:ea typeface="黑体" panose="02010609060101010101" charset="-122"/>
              <a:cs typeface="黑体" panose="02010609060101010101" charset="-122"/>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10000"/>
              </a:lnSpc>
            </a:pPr>
            <a:endParaRPr sz="500" dirty="0">
              <a:latin typeface="Arial" panose="020B0604020202020204"/>
              <a:ea typeface="Arial" panose="020B0604020202020204"/>
              <a:cs typeface="Arial" panose="020B0604020202020204"/>
            </a:endParaRPr>
          </a:p>
          <a:p>
            <a:pPr marL="2996565" algn="l" rtl="0" eaLnBrk="0">
              <a:lnSpc>
                <a:spcPct val="77000"/>
              </a:lnSpc>
            </a:pPr>
            <a:r>
              <a:rPr sz="2200" i="1" kern="0" spc="10" dirty="0">
                <a:solidFill>
                  <a:srgbClr val="0DBEA6">
                    <a:alpha val="100000"/>
                  </a:srgbClr>
                </a:solidFill>
                <a:latin typeface="Times New Roman" panose="02020603050405020304"/>
                <a:ea typeface="Times New Roman" panose="02020603050405020304"/>
                <a:cs typeface="Times New Roman" panose="02020603050405020304"/>
              </a:rPr>
              <a:t>PARTOAE</a:t>
            </a:r>
            <a:endParaRPr sz="2200" dirty="0">
              <a:latin typeface="Times New Roman" panose="02020603050405020304"/>
              <a:ea typeface="Times New Roman" panose="02020603050405020304"/>
              <a:cs typeface="Times New Roman" panose="02020603050405020304"/>
            </a:endParaRPr>
          </a:p>
        </p:txBody>
      </p:sp>
      <p:pic>
        <p:nvPicPr>
          <p:cNvPr id="200" name="picture 200"/>
          <p:cNvPicPr>
            <a:picLocks noChangeAspect="1"/>
          </p:cNvPicPr>
          <p:nvPr/>
        </p:nvPicPr>
        <p:blipFill>
          <a:blip r:embed="rId4"/>
          <a:stretch>
            <a:fillRect/>
          </a:stretch>
        </p:blipFill>
        <p:spPr>
          <a:xfrm rot="21600000">
            <a:off x="2012899" y="0"/>
            <a:ext cx="8229600" cy="1282720"/>
          </a:xfrm>
          <a:prstGeom prst="rect">
            <a:avLst/>
          </a:prstGeom>
        </p:spPr>
      </p:pic>
      <p:sp>
        <p:nvSpPr>
          <p:cNvPr id="202" name="textbox 202"/>
          <p:cNvSpPr/>
          <p:nvPr/>
        </p:nvSpPr>
        <p:spPr>
          <a:xfrm>
            <a:off x="290276" y="1460120"/>
            <a:ext cx="5865495" cy="922655"/>
          </a:xfrm>
          <a:prstGeom prst="rect">
            <a:avLst/>
          </a:prstGeom>
          <a:noFill/>
          <a:ln w="0" cap="flat">
            <a:noFill/>
            <a:prstDash val="solid"/>
            <a:miter lim="0"/>
          </a:ln>
        </p:spPr>
        <p:txBody>
          <a:bodyPr vert="horz" wrap="square" lIns="0" tIns="0" rIns="0" bIns="0"/>
          <a:lstStyle/>
          <a:p>
            <a:pPr algn="l" rtl="0" eaLnBrk="0">
              <a:lnSpc>
                <a:spcPct val="95000"/>
              </a:lnSpc>
            </a:pPr>
            <a:endParaRPr sz="100" dirty="0">
              <a:latin typeface="Arial" panose="020B0604020202020204"/>
              <a:ea typeface="Arial" panose="020B0604020202020204"/>
              <a:cs typeface="Arial" panose="020B0604020202020204"/>
            </a:endParaRPr>
          </a:p>
          <a:p>
            <a:pPr marL="12700" algn="l" rtl="0" eaLnBrk="0">
              <a:lnSpc>
                <a:spcPct val="95000"/>
              </a:lnSpc>
            </a:pPr>
            <a:r>
              <a:rPr lang="zh-CN" sz="2500" b="1" kern="0" spc="-30" dirty="0">
                <a:solidFill>
                  <a:srgbClr val="264274">
                    <a:alpha val="100000"/>
                  </a:srgbClr>
                </a:solidFill>
                <a:latin typeface="黑体" panose="02010609060101010101" charset="-122"/>
                <a:ea typeface="黑体" panose="02010609060101010101" charset="-122"/>
                <a:cs typeface="黑体" panose="02010609060101010101" charset="-122"/>
              </a:rPr>
              <a:t>与</a:t>
            </a:r>
            <a:r>
              <a:rPr sz="2500" b="1" kern="0" spc="-30" dirty="0">
                <a:solidFill>
                  <a:srgbClr val="264274">
                    <a:alpha val="100000"/>
                  </a:srgbClr>
                </a:solidFill>
                <a:latin typeface="黑体" panose="02010609060101010101" charset="-122"/>
                <a:ea typeface="黑体" panose="02010609060101010101" charset="-122"/>
                <a:cs typeface="黑体" panose="02010609060101010101" charset="-122"/>
              </a:rPr>
              <a:t>大阪大学医学部</a:t>
            </a:r>
            <a:r>
              <a:rPr sz="2500" b="1" kern="0" spc="-30" dirty="0">
                <a:solidFill>
                  <a:srgbClr val="FF0000">
                    <a:alpha val="100000"/>
                  </a:srgbClr>
                </a:solidFill>
                <a:latin typeface="思源黑体 Medium" panose="020B0600000000000000" charset="-122"/>
                <a:ea typeface="思源黑体 Medium" panose="020B0600000000000000" charset="-122"/>
                <a:cs typeface="黑体" panose="02010609060101010101" charset="-122"/>
              </a:rPr>
              <a:t>共建细胞研究</a:t>
            </a:r>
            <a:r>
              <a:rPr sz="2500" b="1" kern="0" spc="-40" dirty="0">
                <a:solidFill>
                  <a:srgbClr val="FF0000">
                    <a:alpha val="100000"/>
                  </a:srgbClr>
                </a:solidFill>
                <a:latin typeface="思源黑体 Medium" panose="020B0600000000000000" charset="-122"/>
                <a:ea typeface="思源黑体 Medium" panose="020B0600000000000000" charset="-122"/>
                <a:cs typeface="黑体" panose="02010609060101010101" charset="-122"/>
              </a:rPr>
              <a:t>基地</a:t>
            </a:r>
            <a:endParaRPr sz="2500" b="1" dirty="0">
              <a:latin typeface="思源黑体 Medium" panose="020B0600000000000000" charset="-122"/>
              <a:ea typeface="思源黑体 Medium" panose="020B0600000000000000" charset="-122"/>
              <a:cs typeface="黑体" panose="02010609060101010101" charset="-122"/>
            </a:endParaRPr>
          </a:p>
          <a:p>
            <a:pPr algn="l" rtl="0" eaLnBrk="0">
              <a:lnSpc>
                <a:spcPct val="109000"/>
              </a:lnSpc>
            </a:pPr>
            <a:endParaRPr sz="1000" dirty="0">
              <a:latin typeface="Arial" panose="020B0604020202020204"/>
              <a:ea typeface="Arial" panose="020B0604020202020204"/>
              <a:cs typeface="Arial" panose="020B0604020202020204"/>
            </a:endParaRPr>
          </a:p>
          <a:p>
            <a:pPr algn="l" rtl="0" eaLnBrk="0">
              <a:lnSpc>
                <a:spcPct val="101000"/>
              </a:lnSpc>
            </a:pPr>
            <a:endParaRPr sz="500" dirty="0">
              <a:latin typeface="Arial" panose="020B0604020202020204"/>
              <a:ea typeface="Arial" panose="020B0604020202020204"/>
              <a:cs typeface="Arial" panose="020B0604020202020204"/>
            </a:endParaRPr>
          </a:p>
          <a:p>
            <a:pPr algn="r" rtl="0" eaLnBrk="0">
              <a:lnSpc>
                <a:spcPct val="95000"/>
              </a:lnSpc>
              <a:spcBef>
                <a:spcPts val="5"/>
              </a:spcBef>
            </a:pPr>
            <a:r>
              <a:rPr sz="2000" kern="0" spc="-10" dirty="0">
                <a:solidFill>
                  <a:srgbClr val="000000">
                    <a:alpha val="100000"/>
                  </a:srgbClr>
                </a:solidFill>
                <a:latin typeface="黑体" panose="02010609060101010101" charset="-122"/>
                <a:ea typeface="黑体" panose="02010609060101010101" charset="-122"/>
                <a:cs typeface="黑体" panose="02010609060101010101" charset="-122"/>
              </a:rPr>
              <a:t>主要针对</a:t>
            </a:r>
            <a:r>
              <a:rPr sz="2000" kern="0" spc="-10" dirty="0">
                <a:solidFill>
                  <a:srgbClr val="FF0000">
                    <a:alpha val="100000"/>
                  </a:srgbClr>
                </a:solidFill>
                <a:latin typeface="黑体" panose="02010609060101010101" charset="-122"/>
                <a:ea typeface="黑体" panose="02010609060101010101" charset="-122"/>
                <a:cs typeface="黑体" panose="02010609060101010101" charset="-122"/>
              </a:rPr>
              <a:t>细胞衰老机制</a:t>
            </a:r>
            <a:r>
              <a:rPr sz="2000" kern="0" spc="-10" dirty="0">
                <a:solidFill>
                  <a:srgbClr val="000000">
                    <a:alpha val="100000"/>
                  </a:srgbClr>
                </a:solidFill>
                <a:latin typeface="黑体" panose="02010609060101010101" charset="-122"/>
                <a:ea typeface="黑体" panose="02010609060101010101" charset="-122"/>
                <a:cs typeface="黑体" panose="02010609060101010101" charset="-122"/>
              </a:rPr>
              <a:t>研究及</a:t>
            </a:r>
            <a:r>
              <a:rPr sz="2000" kern="0" spc="-10" dirty="0">
                <a:solidFill>
                  <a:srgbClr val="FF0000">
                    <a:alpha val="100000"/>
                  </a:srgbClr>
                </a:solidFill>
                <a:latin typeface="黑体" panose="02010609060101010101" charset="-122"/>
                <a:ea typeface="黑体" panose="02010609060101010101" charset="-122"/>
                <a:cs typeface="黑体" panose="02010609060101010101" charset="-122"/>
              </a:rPr>
              <a:t>癌症的发生</a:t>
            </a:r>
            <a:r>
              <a:rPr lang="zh-CN" sz="2000" kern="0" spc="-10" dirty="0">
                <a:solidFill>
                  <a:srgbClr val="FF0000">
                    <a:alpha val="100000"/>
                  </a:srgbClr>
                </a:solidFill>
                <a:latin typeface="黑体" panose="02010609060101010101" charset="-122"/>
                <a:ea typeface="黑体" panose="02010609060101010101" charset="-122"/>
                <a:cs typeface="黑体" panose="02010609060101010101" charset="-122"/>
              </a:rPr>
              <a:t>机制</a:t>
            </a:r>
            <a:r>
              <a:rPr sz="2000" kern="0" spc="-10" dirty="0">
                <a:solidFill>
                  <a:srgbClr val="000000">
                    <a:alpha val="100000"/>
                  </a:srgbClr>
                </a:solidFill>
                <a:latin typeface="黑体" panose="02010609060101010101" charset="-122"/>
                <a:ea typeface="黑体" panose="02010609060101010101" charset="-122"/>
                <a:cs typeface="黑体" panose="02010609060101010101" charset="-122"/>
              </a:rPr>
              <a:t>研</a:t>
            </a:r>
            <a:r>
              <a:rPr sz="2000" kern="0" spc="-20" dirty="0">
                <a:solidFill>
                  <a:srgbClr val="000000">
                    <a:alpha val="100000"/>
                  </a:srgbClr>
                </a:solidFill>
                <a:latin typeface="黑体" panose="02010609060101010101" charset="-122"/>
                <a:ea typeface="黑体" panose="02010609060101010101" charset="-122"/>
                <a:cs typeface="黑体" panose="02010609060101010101" charset="-122"/>
              </a:rPr>
              <a:t>究</a:t>
            </a:r>
            <a:endParaRPr sz="2000" dirty="0">
              <a:latin typeface="黑体" panose="02010609060101010101" charset="-122"/>
              <a:ea typeface="黑体" panose="02010609060101010101" charset="-122"/>
              <a:cs typeface="黑体" panose="02010609060101010101" charset="-122"/>
            </a:endParaRPr>
          </a:p>
        </p:txBody>
      </p:sp>
      <p:sp>
        <p:nvSpPr>
          <p:cNvPr id="204" name="textbox 204"/>
          <p:cNvSpPr/>
          <p:nvPr/>
        </p:nvSpPr>
        <p:spPr>
          <a:xfrm>
            <a:off x="539554" y="681154"/>
            <a:ext cx="1758314" cy="520700"/>
          </a:xfrm>
          <a:prstGeom prst="rect">
            <a:avLst/>
          </a:prstGeom>
          <a:noFill/>
          <a:ln w="0" cap="flat">
            <a:noFill/>
            <a:prstDash val="solid"/>
            <a:miter lim="0"/>
          </a:ln>
        </p:spPr>
        <p:txBody>
          <a:bodyPr vert="horz" wrap="square" lIns="0" tIns="0" rIns="0" bIns="0"/>
          <a:lstStyle/>
          <a:p>
            <a:pPr algn="l" rtl="0" eaLnBrk="0">
              <a:lnSpc>
                <a:spcPct val="100000"/>
              </a:lnSpc>
            </a:pPr>
            <a:endParaRPr sz="100" dirty="0">
              <a:latin typeface="Arial" panose="020B0604020202020204"/>
              <a:ea typeface="Arial" panose="020B0604020202020204"/>
              <a:cs typeface="Arial" panose="020B0604020202020204"/>
            </a:endParaRPr>
          </a:p>
          <a:p>
            <a:pPr marL="12700" algn="l" rtl="0" eaLnBrk="0">
              <a:lnSpc>
                <a:spcPct val="95000"/>
              </a:lnSpc>
            </a:pPr>
            <a:r>
              <a:rPr sz="3400" b="1" kern="0" spc="-10" dirty="0">
                <a:solidFill>
                  <a:srgbClr val="000000">
                    <a:alpha val="100000"/>
                  </a:srgbClr>
                </a:solidFill>
                <a:latin typeface="黑体" panose="02010609060101010101" charset="-122"/>
                <a:ea typeface="黑体" panose="02010609060101010101" charset="-122"/>
                <a:cs typeface="黑体" panose="02010609060101010101" charset="-122"/>
              </a:rPr>
              <a:t>学术</a:t>
            </a:r>
            <a:r>
              <a:rPr lang="zh-CN" sz="3400" b="1" kern="0" spc="-10" dirty="0">
                <a:solidFill>
                  <a:srgbClr val="000000">
                    <a:alpha val="100000"/>
                  </a:srgbClr>
                </a:solidFill>
                <a:latin typeface="黑体" panose="02010609060101010101" charset="-122"/>
                <a:ea typeface="黑体" panose="02010609060101010101" charset="-122"/>
                <a:cs typeface="黑体" panose="02010609060101010101" charset="-122"/>
              </a:rPr>
              <a:t>优势</a:t>
            </a:r>
            <a:endParaRPr lang="zh-CN" sz="3400" b="1" kern="0" spc="-10" dirty="0">
              <a:solidFill>
                <a:srgbClr val="000000">
                  <a:alpha val="100000"/>
                </a:srgbClr>
              </a:solidFill>
              <a:latin typeface="黑体" panose="02010609060101010101" charset="-122"/>
              <a:ea typeface="黑体" panose="02010609060101010101" charset="-122"/>
              <a:cs typeface="黑体" panose="02010609060101010101" charset="-122"/>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alphaModFix amt="75000"/>
          </a:blip>
          <a:stretch>
            <a:fillRect l="-1000"/>
          </a:stretch>
        </a:blipFill>
        <a:effectLst/>
      </p:bgPr>
    </p:bg>
    <p:spTree>
      <p:nvGrpSpPr>
        <p:cNvPr id="1" name=""/>
        <p:cNvGrpSpPr/>
        <p:nvPr/>
      </p:nvGrpSpPr>
      <p:grpSpPr>
        <a:xfrm>
          <a:off x="0" y="0"/>
          <a:ext cx="0" cy="0"/>
          <a:chOff x="0" y="0"/>
          <a:chExt cx="0" cy="0"/>
        </a:xfrm>
      </p:grpSpPr>
      <p:pic>
        <p:nvPicPr>
          <p:cNvPr id="220" name="picture 220"/>
          <p:cNvPicPr>
            <a:picLocks noChangeAspect="1"/>
          </p:cNvPicPr>
          <p:nvPr/>
        </p:nvPicPr>
        <p:blipFill>
          <a:blip r:embed="rId2"/>
          <a:stretch>
            <a:fillRect/>
          </a:stretch>
        </p:blipFill>
        <p:spPr>
          <a:xfrm rot="21600000">
            <a:off x="0" y="0"/>
            <a:ext cx="12192000" cy="6858000"/>
          </a:xfrm>
          <a:prstGeom prst="rect">
            <a:avLst/>
          </a:prstGeom>
        </p:spPr>
      </p:pic>
      <p:sp>
        <p:nvSpPr>
          <p:cNvPr id="222" name="textbox 222"/>
          <p:cNvSpPr/>
          <p:nvPr/>
        </p:nvSpPr>
        <p:spPr>
          <a:xfrm>
            <a:off x="632074" y="2575353"/>
            <a:ext cx="10918190" cy="4250690"/>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462280" algn="l" rtl="0" eaLnBrk="0">
              <a:lnSpc>
                <a:spcPct val="98000"/>
              </a:lnSpc>
            </a:pPr>
            <a:r>
              <a:rPr sz="1200" b="1" kern="0" spc="130" dirty="0">
                <a:solidFill>
                  <a:srgbClr val="113860">
                    <a:alpha val="100000"/>
                  </a:srgbClr>
                </a:solidFill>
                <a:latin typeface="宋体" panose="02010600030101010101" pitchFamily="2" charset="-122"/>
                <a:ea typeface="宋体" panose="02010600030101010101" pitchFamily="2" charset="-122"/>
                <a:cs typeface="宋体" panose="02010600030101010101" pitchFamily="2" charset="-122"/>
              </a:rPr>
              <a:t>医療法人光明会</a:t>
            </a:r>
            <a:endParaRPr sz="1200" dirty="0">
              <a:latin typeface="宋体" panose="02010600030101010101" pitchFamily="2" charset="-122"/>
              <a:ea typeface="宋体" panose="02010600030101010101" pitchFamily="2" charset="-122"/>
              <a:cs typeface="宋体" panose="02010600030101010101" pitchFamily="2" charset="-122"/>
            </a:endParaRPr>
          </a:p>
          <a:p>
            <a:pPr marL="12700" algn="l" rtl="0" eaLnBrk="0">
              <a:lnSpc>
                <a:spcPct val="94000"/>
              </a:lnSpc>
              <a:spcBef>
                <a:spcPts val="280"/>
              </a:spcBef>
            </a:pPr>
            <a:r>
              <a:rPr sz="1900" b="1" kern="0" spc="-50" dirty="0">
                <a:solidFill>
                  <a:srgbClr val="113860">
                    <a:alpha val="100000"/>
                  </a:srgbClr>
                </a:solidFill>
                <a:latin typeface="宋体" panose="02010600030101010101" pitchFamily="2" charset="-122"/>
                <a:ea typeface="宋体" panose="02010600030101010101" pitchFamily="2" charset="-122"/>
                <a:cs typeface="宋体" panose="02010600030101010101" pitchFamily="2" charset="-122"/>
              </a:rPr>
              <a:t>もりあきクリ二少ク</a:t>
            </a:r>
            <a:endParaRPr sz="1900" dirty="0">
              <a:latin typeface="宋体" panose="02010600030101010101" pitchFamily="2" charset="-122"/>
              <a:ea typeface="宋体" panose="02010600030101010101" pitchFamily="2" charset="-122"/>
              <a:cs typeface="宋体" panose="02010600030101010101" pitchFamily="2" charset="-122"/>
            </a:endParaRPr>
          </a:p>
          <a:p>
            <a:pPr marL="593090" algn="l" rtl="0" eaLnBrk="0">
              <a:lnSpc>
                <a:spcPct val="85000"/>
              </a:lnSpc>
              <a:spcBef>
                <a:spcPts val="5"/>
              </a:spcBef>
            </a:pPr>
            <a:r>
              <a:rPr sz="800" kern="0" spc="10" dirty="0">
                <a:solidFill>
                  <a:srgbClr val="2C475D">
                    <a:alpha val="100000"/>
                  </a:srgbClr>
                </a:solidFill>
                <a:latin typeface="Arial" panose="020B0604020202020204"/>
                <a:ea typeface="Arial" panose="020B0604020202020204"/>
                <a:cs typeface="Arial" panose="020B0604020202020204"/>
              </a:rPr>
              <a:t>MORIAKI</a:t>
            </a:r>
            <a:r>
              <a:rPr sz="800" kern="0" spc="50" dirty="0">
                <a:solidFill>
                  <a:srgbClr val="2C475D">
                    <a:alpha val="100000"/>
                  </a:srgbClr>
                </a:solidFill>
                <a:latin typeface="Arial" panose="020B0604020202020204"/>
                <a:ea typeface="Arial" panose="020B0604020202020204"/>
                <a:cs typeface="Arial" panose="020B0604020202020204"/>
              </a:rPr>
              <a:t>    </a:t>
            </a:r>
            <a:r>
              <a:rPr sz="800" kern="0" spc="10" dirty="0">
                <a:solidFill>
                  <a:srgbClr val="2C475D">
                    <a:alpha val="100000"/>
                  </a:srgbClr>
                </a:solidFill>
                <a:latin typeface="Arial" panose="020B0604020202020204"/>
                <a:ea typeface="Arial" panose="020B0604020202020204"/>
                <a:cs typeface="Arial" panose="020B0604020202020204"/>
              </a:rPr>
              <a:t>CLINIC</a:t>
            </a:r>
            <a:endParaRPr sz="8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10000"/>
              </a:lnSpc>
            </a:pPr>
            <a:endParaRPr sz="500" dirty="0">
              <a:latin typeface="Arial" panose="020B0604020202020204"/>
              <a:ea typeface="Arial" panose="020B0604020202020204"/>
              <a:cs typeface="Arial" panose="020B0604020202020204"/>
            </a:endParaRPr>
          </a:p>
          <a:p>
            <a:pPr algn="r" rtl="0" eaLnBrk="0">
              <a:lnSpc>
                <a:spcPct val="77000"/>
              </a:lnSpc>
              <a:spcBef>
                <a:spcPts val="0"/>
              </a:spcBef>
            </a:pPr>
            <a:r>
              <a:rPr sz="2200" i="1" kern="0" spc="10" dirty="0">
                <a:solidFill>
                  <a:srgbClr val="0BC1A8">
                    <a:alpha val="100000"/>
                  </a:srgbClr>
                </a:solidFill>
                <a:latin typeface="Times New Roman" panose="02020603050405020304"/>
                <a:ea typeface="Times New Roman" panose="02020603050405020304"/>
                <a:cs typeface="Times New Roman" panose="02020603050405020304"/>
              </a:rPr>
              <a:t>PARTONE</a:t>
            </a:r>
            <a:endParaRPr sz="2200" dirty="0">
              <a:latin typeface="Times New Roman" panose="02020603050405020304"/>
              <a:ea typeface="Times New Roman" panose="02020603050405020304"/>
              <a:cs typeface="Times New Roman" panose="02020603050405020304"/>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alphaModFix amt="75000"/>
          </a:blip>
          <a:stretch>
            <a:fillRect l="-1000"/>
          </a:stretch>
        </a:blipFill>
        <a:effectLst/>
      </p:bgPr>
    </p:bg>
    <p:spTree>
      <p:nvGrpSpPr>
        <p:cNvPr id="1" name=""/>
        <p:cNvGrpSpPr/>
        <p:nvPr/>
      </p:nvGrpSpPr>
      <p:grpSpPr>
        <a:xfrm>
          <a:off x="0" y="0"/>
          <a:ext cx="0" cy="0"/>
          <a:chOff x="0" y="0"/>
          <a:chExt cx="0" cy="0"/>
        </a:xfrm>
      </p:grpSpPr>
      <p:pic>
        <p:nvPicPr>
          <p:cNvPr id="978" name="picture 978"/>
          <p:cNvPicPr>
            <a:picLocks noChangeAspect="1"/>
          </p:cNvPicPr>
          <p:nvPr/>
        </p:nvPicPr>
        <p:blipFill>
          <a:blip r:embed="rId2"/>
          <a:stretch>
            <a:fillRect/>
          </a:stretch>
        </p:blipFill>
        <p:spPr>
          <a:xfrm rot="21600000">
            <a:off x="3060679" y="882624"/>
            <a:ext cx="5264139" cy="3771899"/>
          </a:xfrm>
          <a:prstGeom prst="rect">
            <a:avLst/>
          </a:prstGeom>
        </p:spPr>
      </p:pic>
      <p:sp>
        <p:nvSpPr>
          <p:cNvPr id="980" name="textbox 980"/>
          <p:cNvSpPr/>
          <p:nvPr/>
        </p:nvSpPr>
        <p:spPr>
          <a:xfrm>
            <a:off x="3378260" y="1215469"/>
            <a:ext cx="4842509" cy="3239135"/>
          </a:xfrm>
          <a:prstGeom prst="rect">
            <a:avLst/>
          </a:prstGeom>
          <a:noFill/>
          <a:ln w="0" cap="flat">
            <a:noFill/>
            <a:prstDash val="solid"/>
            <a:miter lim="0"/>
          </a:ln>
        </p:spPr>
        <p:txBody>
          <a:bodyPr vert="horz" wrap="square" lIns="0" tIns="0" rIns="0" bIns="0"/>
          <a:lstStyle/>
          <a:p>
            <a:pPr algn="l" rtl="0" eaLnBrk="0">
              <a:lnSpc>
                <a:spcPct val="86000"/>
              </a:lnSpc>
            </a:pPr>
            <a:endParaRPr sz="100" dirty="0">
              <a:latin typeface="Arial" panose="020B0604020202020204"/>
              <a:ea typeface="Arial" panose="020B0604020202020204"/>
              <a:cs typeface="Arial" panose="020B0604020202020204"/>
            </a:endParaRPr>
          </a:p>
          <a:p>
            <a:pPr algn="r" rtl="0" eaLnBrk="0">
              <a:lnSpc>
                <a:spcPct val="83000"/>
              </a:lnSpc>
            </a:pPr>
            <a:r>
              <a:rPr sz="800" kern="0" spc="0" dirty="0">
                <a:solidFill>
                  <a:srgbClr val="000000">
                    <a:alpha val="100000"/>
                  </a:srgbClr>
                </a:solidFill>
                <a:latin typeface="Times New Roman" panose="02020603050405020304"/>
                <a:ea typeface="Times New Roman" panose="02020603050405020304"/>
                <a:cs typeface="Times New Roman" panose="02020603050405020304"/>
              </a:rPr>
              <a:t>Hospial</a:t>
            </a:r>
            <a:r>
              <a:rPr sz="800" kern="0" spc="10" dirty="0">
                <a:solidFill>
                  <a:srgbClr val="000000">
                    <a:alpha val="100000"/>
                  </a:srgbClr>
                </a:solidFill>
                <a:latin typeface="Times New Roman" panose="02020603050405020304"/>
                <a:ea typeface="Times New Roman" panose="02020603050405020304"/>
                <a:cs typeface="Times New Roman" panose="02020603050405020304"/>
              </a:rPr>
              <a:t>             </a:t>
            </a:r>
            <a:r>
              <a:rPr sz="800" kern="0" spc="0" dirty="0">
                <a:solidFill>
                  <a:srgbClr val="000000">
                    <a:alpha val="100000"/>
                  </a:srgbClr>
                </a:solidFill>
                <a:latin typeface="Times New Roman" panose="02020603050405020304"/>
                <a:ea typeface="Times New Roman" panose="02020603050405020304"/>
                <a:cs typeface="Times New Roman" panose="02020603050405020304"/>
              </a:rPr>
              <a:t>          </a:t>
            </a:r>
            <a:r>
              <a:rPr sz="700" kern="0" spc="20" baseline="-7000" dirty="0">
                <a:solidFill>
                  <a:srgbClr val="000000">
                    <a:alpha val="100000"/>
                  </a:srgbClr>
                </a:solidFill>
                <a:latin typeface="楷体" panose="02010609060101010101" charset="-122"/>
                <a:ea typeface="楷体" panose="02010609060101010101" charset="-122"/>
                <a:cs typeface="楷体" panose="02010609060101010101" charset="-122"/>
              </a:rPr>
              <a:t>第</a:t>
            </a:r>
            <a:r>
              <a:rPr sz="400" kern="0" spc="20" dirty="0">
                <a:solidFill>
                  <a:srgbClr val="000000">
                    <a:alpha val="100000"/>
                  </a:srgbClr>
                </a:solidFill>
                <a:latin typeface="楷体" panose="02010609060101010101" charset="-122"/>
                <a:ea typeface="楷体" panose="02010609060101010101" charset="-122"/>
                <a:cs typeface="楷体" panose="02010609060101010101" charset="-122"/>
              </a:rPr>
              <a:t> </a:t>
            </a:r>
            <a:r>
              <a:rPr sz="700" kern="0" spc="20" baseline="-7000" dirty="0">
                <a:solidFill>
                  <a:srgbClr val="000000">
                    <a:alpha val="100000"/>
                  </a:srgbClr>
                </a:solidFill>
                <a:latin typeface="楷体" panose="02010609060101010101" charset="-122"/>
                <a:ea typeface="楷体" panose="02010609060101010101" charset="-122"/>
                <a:cs typeface="楷体" panose="02010609060101010101" charset="-122"/>
              </a:rPr>
              <a:t>7</a:t>
            </a:r>
            <a:r>
              <a:rPr sz="400" kern="0" spc="20" dirty="0">
                <a:solidFill>
                  <a:srgbClr val="000000">
                    <a:alpha val="100000"/>
                  </a:srgbClr>
                </a:solidFill>
                <a:latin typeface="楷体" panose="02010609060101010101" charset="-122"/>
                <a:ea typeface="楷体" panose="02010609060101010101" charset="-122"/>
                <a:cs typeface="楷体" panose="02010609060101010101" charset="-122"/>
              </a:rPr>
              <a:t> </a:t>
            </a:r>
            <a:r>
              <a:rPr sz="700" kern="0" spc="20" baseline="-7000" dirty="0">
                <a:solidFill>
                  <a:srgbClr val="000000">
                    <a:alpha val="100000"/>
                  </a:srgbClr>
                </a:solidFill>
                <a:latin typeface="楷体" panose="02010609060101010101" charset="-122"/>
                <a:ea typeface="楷体" panose="02010609060101010101" charset="-122"/>
                <a:cs typeface="楷体" panose="02010609060101010101" charset="-122"/>
              </a:rPr>
              <a:t>6</a:t>
            </a:r>
            <a:r>
              <a:rPr sz="400" kern="0" spc="60" dirty="0">
                <a:solidFill>
                  <a:srgbClr val="000000">
                    <a:alpha val="100000"/>
                  </a:srgbClr>
                </a:solidFill>
                <a:latin typeface="楷体" panose="02010609060101010101" charset="-122"/>
                <a:ea typeface="楷体" panose="02010609060101010101" charset="-122"/>
                <a:cs typeface="楷体" panose="02010609060101010101" charset="-122"/>
              </a:rPr>
              <a:t> </a:t>
            </a:r>
            <a:r>
              <a:rPr sz="700" kern="0" spc="20" baseline="-7000" dirty="0">
                <a:solidFill>
                  <a:srgbClr val="000000">
                    <a:alpha val="100000"/>
                  </a:srgbClr>
                </a:solidFill>
                <a:latin typeface="楷体" panose="02010609060101010101" charset="-122"/>
                <a:ea typeface="楷体" panose="02010609060101010101" charset="-122"/>
                <a:cs typeface="楷体" panose="02010609060101010101" charset="-122"/>
              </a:rPr>
              <a:t>1</a:t>
            </a:r>
            <a:r>
              <a:rPr sz="400" kern="0" spc="30" dirty="0">
                <a:solidFill>
                  <a:srgbClr val="000000">
                    <a:alpha val="100000"/>
                  </a:srgbClr>
                </a:solidFill>
                <a:latin typeface="楷体" panose="02010609060101010101" charset="-122"/>
                <a:ea typeface="楷体" panose="02010609060101010101" charset="-122"/>
                <a:cs typeface="楷体" panose="02010609060101010101" charset="-122"/>
              </a:rPr>
              <a:t> </a:t>
            </a:r>
            <a:r>
              <a:rPr sz="700" kern="0" spc="20" baseline="-7000" dirty="0">
                <a:solidFill>
                  <a:srgbClr val="000000">
                    <a:alpha val="100000"/>
                  </a:srgbClr>
                </a:solidFill>
                <a:latin typeface="楷体" panose="02010609060101010101" charset="-122"/>
                <a:ea typeface="楷体" panose="02010609060101010101" charset="-122"/>
                <a:cs typeface="楷体" panose="02010609060101010101" charset="-122"/>
              </a:rPr>
              <a:t>号</a:t>
            </a:r>
            <a:endParaRPr sz="700" baseline="-7000" dirty="0">
              <a:latin typeface="楷体" panose="02010609060101010101" charset="-122"/>
              <a:ea typeface="楷体" panose="02010609060101010101" charset="-122"/>
              <a:cs typeface="楷体" panose="02010609060101010101" charset="-122"/>
            </a:endParaRPr>
          </a:p>
          <a:p>
            <a:pPr marL="14605" algn="l" rtl="0" eaLnBrk="0">
              <a:lnSpc>
                <a:spcPct val="100000"/>
              </a:lnSpc>
              <a:spcBef>
                <a:spcPts val="1185"/>
              </a:spcBef>
            </a:pPr>
            <a:r>
              <a:rPr sz="1200" b="1" kern="0" spc="90" dirty="0">
                <a:solidFill>
                  <a:srgbClr val="000000">
                    <a:alpha val="100000"/>
                  </a:srgbClr>
                </a:solidFill>
                <a:latin typeface="楷体" panose="02010609060101010101" charset="-122"/>
                <a:ea typeface="楷体" panose="02010609060101010101" charset="-122"/>
                <a:cs typeface="楷体" panose="02010609060101010101" charset="-122"/>
              </a:rPr>
              <a:t>京都大学医学部附属病院</a:t>
            </a:r>
            <a:endParaRPr sz="1200" dirty="0">
              <a:latin typeface="楷体" panose="02010609060101010101" charset="-122"/>
              <a:ea typeface="楷体" panose="02010609060101010101" charset="-122"/>
              <a:cs typeface="楷体" panose="02010609060101010101" charset="-122"/>
            </a:endParaRPr>
          </a:p>
          <a:p>
            <a:pPr marL="518160" algn="l" rtl="0" eaLnBrk="0">
              <a:lnSpc>
                <a:spcPct val="89000"/>
              </a:lnSpc>
              <a:spcBef>
                <a:spcPts val="485"/>
              </a:spcBef>
            </a:pPr>
            <a:r>
              <a:rPr sz="2100" b="1" kern="0" spc="-50" dirty="0">
                <a:solidFill>
                  <a:srgbClr val="000000">
                    <a:alpha val="100000"/>
                  </a:srgbClr>
                </a:solidFill>
                <a:latin typeface="楷体" panose="02010609060101010101" charset="-122"/>
                <a:ea typeface="楷体" panose="02010609060101010101" charset="-122"/>
                <a:cs typeface="楷体" panose="02010609060101010101" charset="-122"/>
              </a:rPr>
              <a:t>地</a:t>
            </a:r>
            <a:r>
              <a:rPr sz="2100" kern="0" spc="-280" dirty="0">
                <a:solidFill>
                  <a:srgbClr val="000000">
                    <a:alpha val="100000"/>
                  </a:srgbClr>
                </a:solidFill>
                <a:latin typeface="楷体" panose="02010609060101010101" charset="-122"/>
                <a:ea typeface="楷体" panose="02010609060101010101" charset="-122"/>
                <a:cs typeface="楷体" panose="02010609060101010101" charset="-122"/>
              </a:rPr>
              <a:t> </a:t>
            </a:r>
            <a:r>
              <a:rPr sz="2100" b="1" kern="0" spc="-50" dirty="0">
                <a:solidFill>
                  <a:srgbClr val="000000">
                    <a:alpha val="100000"/>
                  </a:srgbClr>
                </a:solidFill>
                <a:latin typeface="楷体" panose="02010609060101010101" charset="-122"/>
                <a:ea typeface="楷体" panose="02010609060101010101" charset="-122"/>
                <a:cs typeface="楷体" panose="02010609060101010101" charset="-122"/>
              </a:rPr>
              <a:t>域</a:t>
            </a:r>
            <a:r>
              <a:rPr sz="2100" kern="0" spc="-340" dirty="0">
                <a:solidFill>
                  <a:srgbClr val="000000">
                    <a:alpha val="100000"/>
                  </a:srgbClr>
                </a:solidFill>
                <a:latin typeface="楷体" panose="02010609060101010101" charset="-122"/>
                <a:ea typeface="楷体" panose="02010609060101010101" charset="-122"/>
                <a:cs typeface="楷体" panose="02010609060101010101" charset="-122"/>
              </a:rPr>
              <a:t> </a:t>
            </a:r>
            <a:r>
              <a:rPr sz="2100" b="1" kern="0" spc="-50" dirty="0">
                <a:solidFill>
                  <a:srgbClr val="000000">
                    <a:alpha val="100000"/>
                  </a:srgbClr>
                </a:solidFill>
                <a:latin typeface="楷体" panose="02010609060101010101" charset="-122"/>
                <a:ea typeface="楷体" panose="02010609060101010101" charset="-122"/>
                <a:cs typeface="楷体" panose="02010609060101010101" charset="-122"/>
              </a:rPr>
              <a:t>連</a:t>
            </a:r>
            <a:endParaRPr sz="2100" dirty="0">
              <a:latin typeface="楷体" panose="02010609060101010101" charset="-122"/>
              <a:ea typeface="楷体" panose="02010609060101010101" charset="-122"/>
              <a:cs typeface="楷体" panose="02010609060101010101" charset="-122"/>
            </a:endParaRPr>
          </a:p>
          <a:p>
            <a:pPr marL="205740" algn="l" rtl="0" eaLnBrk="0">
              <a:lnSpc>
                <a:spcPts val="2830"/>
              </a:lnSpc>
            </a:pPr>
            <a:r>
              <a:rPr sz="1600" b="1" kern="0" spc="90" dirty="0">
                <a:solidFill>
                  <a:srgbClr val="000000">
                    <a:alpha val="100000"/>
                  </a:srgbClr>
                </a:solidFill>
                <a:latin typeface="楷体" panose="02010609060101010101" charset="-122"/>
                <a:ea typeface="楷体" panose="02010609060101010101" charset="-122"/>
                <a:cs typeface="楷体" panose="02010609060101010101" charset="-122"/>
              </a:rPr>
              <a:t>医療機関登録証</a:t>
            </a:r>
            <a:endParaRPr sz="1600" b="1" kern="0" spc="90" dirty="0">
              <a:solidFill>
                <a:srgbClr val="000000">
                  <a:alpha val="100000"/>
                </a:srgbClr>
              </a:solidFill>
              <a:latin typeface="楷体" panose="02010609060101010101" charset="-122"/>
              <a:ea typeface="楷体" panose="02010609060101010101" charset="-122"/>
              <a:cs typeface="楷体" panose="02010609060101010101" charset="-122"/>
            </a:endParaRPr>
          </a:p>
          <a:p>
            <a:pPr marL="205740" algn="l" rtl="0" eaLnBrk="0">
              <a:lnSpc>
                <a:spcPts val="2830"/>
              </a:lnSpc>
            </a:pPr>
            <a:r>
              <a:rPr sz="1200" b="1" kern="0" spc="-40" dirty="0">
                <a:solidFill>
                  <a:srgbClr val="000000">
                    <a:alpha val="100000"/>
                  </a:srgbClr>
                </a:solidFill>
                <a:latin typeface="楷体" panose="02010609060101010101" charset="-122"/>
                <a:ea typeface="楷体" panose="02010609060101010101" charset="-122"/>
                <a:cs typeface="楷体" panose="02010609060101010101" charset="-122"/>
              </a:rPr>
              <a:t>医</a:t>
            </a:r>
            <a:r>
              <a:rPr sz="1200" kern="0" spc="-140" dirty="0">
                <a:solidFill>
                  <a:srgbClr val="000000">
                    <a:alpha val="100000"/>
                  </a:srgbClr>
                </a:solidFill>
                <a:latin typeface="楷体" panose="02010609060101010101" charset="-122"/>
                <a:ea typeface="楷体" panose="02010609060101010101" charset="-122"/>
                <a:cs typeface="楷体" panose="02010609060101010101" charset="-122"/>
              </a:rPr>
              <a:t> </a:t>
            </a:r>
            <a:r>
              <a:rPr sz="1200" b="1" kern="0" spc="-40" dirty="0">
                <a:solidFill>
                  <a:srgbClr val="000000">
                    <a:alpha val="100000"/>
                  </a:srgbClr>
                </a:solidFill>
                <a:latin typeface="楷体" panose="02010609060101010101" charset="-122"/>
                <a:ea typeface="楷体" panose="02010609060101010101" charset="-122"/>
                <a:cs typeface="楷体" panose="02010609060101010101" charset="-122"/>
              </a:rPr>
              <a:t>療</a:t>
            </a:r>
            <a:r>
              <a:rPr sz="1200" kern="0" spc="-40" dirty="0">
                <a:solidFill>
                  <a:srgbClr val="000000">
                    <a:alpha val="100000"/>
                  </a:srgbClr>
                </a:solidFill>
                <a:latin typeface="楷体" panose="02010609060101010101" charset="-122"/>
                <a:ea typeface="楷体" panose="02010609060101010101" charset="-122"/>
                <a:cs typeface="楷体" panose="02010609060101010101" charset="-122"/>
              </a:rPr>
              <a:t> </a:t>
            </a:r>
            <a:r>
              <a:rPr sz="1200" b="1" kern="0" spc="-40" dirty="0">
                <a:solidFill>
                  <a:srgbClr val="000000">
                    <a:alpha val="100000"/>
                  </a:srgbClr>
                </a:solidFill>
                <a:latin typeface="楷体" panose="02010609060101010101" charset="-122"/>
                <a:ea typeface="楷体" panose="02010609060101010101" charset="-122"/>
                <a:cs typeface="楷体" panose="02010609060101010101" charset="-122"/>
              </a:rPr>
              <a:t>法</a:t>
            </a:r>
            <a:r>
              <a:rPr sz="1200" kern="0" spc="-150" dirty="0">
                <a:solidFill>
                  <a:srgbClr val="000000">
                    <a:alpha val="100000"/>
                  </a:srgbClr>
                </a:solidFill>
                <a:latin typeface="楷体" panose="02010609060101010101" charset="-122"/>
                <a:ea typeface="楷体" panose="02010609060101010101" charset="-122"/>
                <a:cs typeface="楷体" panose="02010609060101010101" charset="-122"/>
              </a:rPr>
              <a:t> </a:t>
            </a:r>
            <a:r>
              <a:rPr sz="1200" b="1" kern="0" spc="-40" dirty="0">
                <a:solidFill>
                  <a:srgbClr val="000000">
                    <a:alpha val="100000"/>
                  </a:srgbClr>
                </a:solidFill>
                <a:latin typeface="楷体" panose="02010609060101010101" charset="-122"/>
                <a:ea typeface="楷体" panose="02010609060101010101" charset="-122"/>
                <a:cs typeface="楷体" panose="02010609060101010101" charset="-122"/>
              </a:rPr>
              <a:t>人</a:t>
            </a:r>
            <a:r>
              <a:rPr sz="1200" kern="0" spc="-120" dirty="0">
                <a:solidFill>
                  <a:srgbClr val="000000">
                    <a:alpha val="100000"/>
                  </a:srgbClr>
                </a:solidFill>
                <a:latin typeface="楷体" panose="02010609060101010101" charset="-122"/>
                <a:ea typeface="楷体" panose="02010609060101010101" charset="-122"/>
                <a:cs typeface="楷体" panose="02010609060101010101" charset="-122"/>
              </a:rPr>
              <a:t> </a:t>
            </a:r>
            <a:r>
              <a:rPr sz="1200" b="1" kern="0" spc="-40" dirty="0">
                <a:solidFill>
                  <a:srgbClr val="000000">
                    <a:alpha val="100000"/>
                  </a:srgbClr>
                </a:solidFill>
                <a:latin typeface="楷体" panose="02010609060101010101" charset="-122"/>
                <a:ea typeface="楷体" panose="02010609060101010101" charset="-122"/>
                <a:cs typeface="楷体" panose="02010609060101010101" charset="-122"/>
              </a:rPr>
              <a:t>光</a:t>
            </a:r>
            <a:r>
              <a:rPr sz="1200" kern="0" spc="-40" dirty="0">
                <a:solidFill>
                  <a:srgbClr val="000000">
                    <a:alpha val="100000"/>
                  </a:srgbClr>
                </a:solidFill>
                <a:latin typeface="楷体" panose="02010609060101010101" charset="-122"/>
                <a:ea typeface="楷体" panose="02010609060101010101" charset="-122"/>
                <a:cs typeface="楷体" panose="02010609060101010101" charset="-122"/>
              </a:rPr>
              <a:t>明</a:t>
            </a:r>
            <a:r>
              <a:rPr lang="zh-CN" sz="1200" kern="0" spc="-40" dirty="0">
                <a:solidFill>
                  <a:srgbClr val="000000">
                    <a:alpha val="100000"/>
                  </a:srgbClr>
                </a:solidFill>
                <a:latin typeface="楷体" panose="02010609060101010101" charset="-122"/>
                <a:ea typeface="楷体" panose="02010609060101010101" charset="-122"/>
                <a:cs typeface="楷体" panose="02010609060101010101" charset="-122"/>
              </a:rPr>
              <a:t>会</a:t>
            </a:r>
            <a:endParaRPr sz="1200" dirty="0">
              <a:latin typeface="楷体" panose="02010609060101010101" charset="-122"/>
              <a:ea typeface="楷体" panose="02010609060101010101" charset="-122"/>
              <a:cs typeface="楷体" panose="02010609060101010101" charset="-122"/>
            </a:endParaRPr>
          </a:p>
          <a:p>
            <a:pPr marL="325120" algn="l" rtl="0" eaLnBrk="0">
              <a:lnSpc>
                <a:spcPts val="850"/>
              </a:lnSpc>
              <a:spcBef>
                <a:spcPts val="910"/>
              </a:spcBef>
            </a:pPr>
            <a:r>
              <a:rPr sz="700" b="1"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も</a:t>
            </a:r>
            <a:r>
              <a:rPr sz="700" kern="0" spc="1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700" b="1"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り</a:t>
            </a:r>
            <a:r>
              <a:rPr sz="700"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700" b="1"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あ</a:t>
            </a:r>
            <a:r>
              <a:rPr sz="700" kern="0" spc="7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700" b="1"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き</a:t>
            </a:r>
            <a:r>
              <a:rPr sz="700" kern="0" spc="6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700" b="1"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ク</a:t>
            </a:r>
            <a:r>
              <a:rPr sz="700" kern="0" spc="14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700" b="1"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リ</a:t>
            </a:r>
            <a:r>
              <a:rPr sz="700"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700" b="1"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ニ</a:t>
            </a:r>
            <a:r>
              <a:rPr sz="700" kern="0" spc="8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700" b="1"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ッ</a:t>
            </a:r>
            <a:r>
              <a:rPr sz="700" kern="0" spc="6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700" b="1"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ク</a:t>
            </a:r>
            <a:r>
              <a:rPr sz="700" kern="0" spc="-8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700" b="1"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殿</a:t>
            </a:r>
            <a:endParaRPr sz="700" dirty="0">
              <a:latin typeface="宋体" panose="02010600030101010101" pitchFamily="2" charset="-122"/>
              <a:ea typeface="宋体" panose="02010600030101010101" pitchFamily="2" charset="-122"/>
              <a:cs typeface="宋体" panose="02010600030101010101" pitchFamily="2" charset="-122"/>
            </a:endParaRPr>
          </a:p>
          <a:p>
            <a:pPr marL="75565" algn="l" rtl="0" eaLnBrk="0">
              <a:lnSpc>
                <a:spcPct val="92000"/>
              </a:lnSpc>
              <a:spcBef>
                <a:spcPts val="990"/>
              </a:spcBef>
            </a:pPr>
            <a:r>
              <a:rPr sz="800" kern="0" spc="-10" dirty="0">
                <a:solidFill>
                  <a:srgbClr val="000000">
                    <a:alpha val="100000"/>
                  </a:srgbClr>
                </a:solidFill>
                <a:latin typeface="楷体" panose="02010609060101010101" charset="-122"/>
                <a:ea typeface="楷体" panose="02010609060101010101" charset="-122"/>
                <a:cs typeface="楷体" panose="02010609060101010101" charset="-122"/>
              </a:rPr>
              <a:t>贵</a:t>
            </a:r>
            <a:r>
              <a:rPr sz="800" kern="0" spc="110" dirty="0">
                <a:solidFill>
                  <a:srgbClr val="000000">
                    <a:alpha val="100000"/>
                  </a:srgbClr>
                </a:solidFill>
                <a:latin typeface="楷体" panose="02010609060101010101" charset="-122"/>
                <a:ea typeface="楷体" panose="02010609060101010101" charset="-122"/>
                <a:cs typeface="楷体" panose="02010609060101010101" charset="-122"/>
              </a:rPr>
              <a:t> </a:t>
            </a:r>
            <a:r>
              <a:rPr sz="800" kern="0" spc="-10" dirty="0">
                <a:solidFill>
                  <a:srgbClr val="000000">
                    <a:alpha val="100000"/>
                  </a:srgbClr>
                </a:solidFill>
                <a:latin typeface="楷体" panose="02010609060101010101" charset="-122"/>
                <a:ea typeface="楷体" panose="02010609060101010101" charset="-122"/>
                <a:cs typeface="楷体" panose="02010609060101010101" charset="-122"/>
              </a:rPr>
              <a:t>院</a:t>
            </a:r>
            <a:r>
              <a:rPr sz="800" kern="0" spc="120" dirty="0">
                <a:solidFill>
                  <a:srgbClr val="000000">
                    <a:alpha val="100000"/>
                  </a:srgbClr>
                </a:solidFill>
                <a:latin typeface="楷体" panose="02010609060101010101" charset="-122"/>
                <a:ea typeface="楷体" panose="02010609060101010101" charset="-122"/>
                <a:cs typeface="楷体" panose="02010609060101010101" charset="-122"/>
              </a:rPr>
              <a:t> </a:t>
            </a:r>
            <a:r>
              <a:rPr sz="800" kern="0" spc="-10" dirty="0">
                <a:solidFill>
                  <a:srgbClr val="000000">
                    <a:alpha val="100000"/>
                  </a:srgbClr>
                </a:solidFill>
                <a:latin typeface="楷体" panose="02010609060101010101" charset="-122"/>
                <a:ea typeface="楷体" panose="02010609060101010101" charset="-122"/>
                <a:cs typeface="楷体" panose="02010609060101010101" charset="-122"/>
              </a:rPr>
              <a:t>は</a:t>
            </a:r>
            <a:r>
              <a:rPr sz="800" kern="0" spc="-10" dirty="0">
                <a:solidFill>
                  <a:srgbClr val="000000">
                    <a:alpha val="100000"/>
                  </a:srgbClr>
                </a:solidFill>
                <a:latin typeface="楷体" panose="02010609060101010101" charset="-122"/>
                <a:ea typeface="楷体" panose="02010609060101010101" charset="-122"/>
                <a:cs typeface="楷体" panose="02010609060101010101" charset="-122"/>
              </a:rPr>
              <a:t> </a:t>
            </a:r>
            <a:r>
              <a:rPr sz="800" kern="0" spc="-10" dirty="0">
                <a:solidFill>
                  <a:srgbClr val="000000">
                    <a:alpha val="100000"/>
                  </a:srgbClr>
                </a:solidFill>
                <a:latin typeface="楷体" panose="02010609060101010101" charset="-122"/>
                <a:ea typeface="楷体" panose="02010609060101010101" charset="-122"/>
                <a:cs typeface="楷体" panose="02010609060101010101" charset="-122"/>
              </a:rPr>
              <a:t>京</a:t>
            </a:r>
            <a:r>
              <a:rPr sz="800" kern="0" spc="40" dirty="0">
                <a:solidFill>
                  <a:srgbClr val="000000">
                    <a:alpha val="100000"/>
                  </a:srgbClr>
                </a:solidFill>
                <a:latin typeface="楷体" panose="02010609060101010101" charset="-122"/>
                <a:ea typeface="楷体" panose="02010609060101010101" charset="-122"/>
                <a:cs typeface="楷体" panose="02010609060101010101" charset="-122"/>
              </a:rPr>
              <a:t> </a:t>
            </a:r>
            <a:r>
              <a:rPr sz="800" kern="0" spc="-10" dirty="0">
                <a:solidFill>
                  <a:srgbClr val="000000">
                    <a:alpha val="100000"/>
                  </a:srgbClr>
                </a:solidFill>
                <a:latin typeface="楷体" panose="02010609060101010101" charset="-122"/>
                <a:ea typeface="楷体" panose="02010609060101010101" charset="-122"/>
                <a:cs typeface="楷体" panose="02010609060101010101" charset="-122"/>
              </a:rPr>
              <a:t>都</a:t>
            </a:r>
            <a:r>
              <a:rPr sz="800" kern="0" spc="130" dirty="0">
                <a:solidFill>
                  <a:srgbClr val="000000">
                    <a:alpha val="100000"/>
                  </a:srgbClr>
                </a:solidFill>
                <a:latin typeface="楷体" panose="02010609060101010101" charset="-122"/>
                <a:ea typeface="楷体" panose="02010609060101010101" charset="-122"/>
                <a:cs typeface="楷体" panose="02010609060101010101" charset="-122"/>
              </a:rPr>
              <a:t> </a:t>
            </a:r>
            <a:r>
              <a:rPr sz="800" kern="0" spc="-10" dirty="0">
                <a:solidFill>
                  <a:srgbClr val="000000">
                    <a:alpha val="100000"/>
                  </a:srgbClr>
                </a:solidFill>
                <a:latin typeface="楷体" panose="02010609060101010101" charset="-122"/>
                <a:ea typeface="楷体" panose="02010609060101010101" charset="-122"/>
                <a:cs typeface="楷体" panose="02010609060101010101" charset="-122"/>
              </a:rPr>
              <a:t>大</a:t>
            </a:r>
            <a:r>
              <a:rPr sz="800" kern="0" spc="100" dirty="0">
                <a:solidFill>
                  <a:srgbClr val="000000">
                    <a:alpha val="100000"/>
                  </a:srgbClr>
                </a:solidFill>
                <a:latin typeface="楷体" panose="02010609060101010101" charset="-122"/>
                <a:ea typeface="楷体" panose="02010609060101010101" charset="-122"/>
                <a:cs typeface="楷体" panose="02010609060101010101" charset="-122"/>
              </a:rPr>
              <a:t> </a:t>
            </a:r>
            <a:r>
              <a:rPr sz="800" kern="0" spc="-10" dirty="0">
                <a:solidFill>
                  <a:srgbClr val="000000">
                    <a:alpha val="100000"/>
                  </a:srgbClr>
                </a:solidFill>
                <a:latin typeface="楷体" panose="02010609060101010101" charset="-122"/>
                <a:ea typeface="楷体" panose="02010609060101010101" charset="-122"/>
                <a:cs typeface="楷体" panose="02010609060101010101" charset="-122"/>
              </a:rPr>
              <a:t>学</a:t>
            </a:r>
            <a:r>
              <a:rPr sz="800" kern="0" spc="160" dirty="0">
                <a:solidFill>
                  <a:srgbClr val="000000">
                    <a:alpha val="100000"/>
                  </a:srgbClr>
                </a:solidFill>
                <a:latin typeface="楷体" panose="02010609060101010101" charset="-122"/>
                <a:ea typeface="楷体" panose="02010609060101010101" charset="-122"/>
                <a:cs typeface="楷体" panose="02010609060101010101" charset="-122"/>
              </a:rPr>
              <a:t> </a:t>
            </a:r>
            <a:r>
              <a:rPr sz="800" kern="0" spc="-10" dirty="0">
                <a:solidFill>
                  <a:srgbClr val="000000">
                    <a:alpha val="100000"/>
                  </a:srgbClr>
                </a:solidFill>
                <a:latin typeface="楷体" panose="02010609060101010101" charset="-122"/>
                <a:ea typeface="楷体" panose="02010609060101010101" charset="-122"/>
                <a:cs typeface="楷体" panose="02010609060101010101" charset="-122"/>
              </a:rPr>
              <a:t>医</a:t>
            </a:r>
            <a:r>
              <a:rPr sz="800" kern="0" spc="100" dirty="0">
                <a:solidFill>
                  <a:srgbClr val="000000">
                    <a:alpha val="100000"/>
                  </a:srgbClr>
                </a:solidFill>
                <a:latin typeface="楷体" panose="02010609060101010101" charset="-122"/>
                <a:ea typeface="楷体" panose="02010609060101010101" charset="-122"/>
                <a:cs typeface="楷体" panose="02010609060101010101" charset="-122"/>
              </a:rPr>
              <a:t> </a:t>
            </a:r>
            <a:r>
              <a:rPr sz="800" kern="0" spc="-10" dirty="0">
                <a:solidFill>
                  <a:srgbClr val="000000">
                    <a:alpha val="100000"/>
                  </a:srgbClr>
                </a:solidFill>
                <a:latin typeface="楷体" panose="02010609060101010101" charset="-122"/>
                <a:ea typeface="楷体" panose="02010609060101010101" charset="-122"/>
                <a:cs typeface="楷体" panose="02010609060101010101" charset="-122"/>
              </a:rPr>
              <a:t>学</a:t>
            </a:r>
            <a:r>
              <a:rPr sz="800" kern="0" spc="50" dirty="0">
                <a:solidFill>
                  <a:srgbClr val="000000">
                    <a:alpha val="100000"/>
                  </a:srgbClr>
                </a:solidFill>
                <a:latin typeface="楷体" panose="02010609060101010101" charset="-122"/>
                <a:ea typeface="楷体" panose="02010609060101010101" charset="-122"/>
                <a:cs typeface="楷体" panose="02010609060101010101" charset="-122"/>
              </a:rPr>
              <a:t> </a:t>
            </a:r>
            <a:r>
              <a:rPr sz="800" kern="0" spc="-10" dirty="0">
                <a:solidFill>
                  <a:srgbClr val="000000">
                    <a:alpha val="100000"/>
                  </a:srgbClr>
                </a:solidFill>
                <a:latin typeface="楷体" panose="02010609060101010101" charset="-122"/>
                <a:ea typeface="楷体" panose="02010609060101010101" charset="-122"/>
                <a:cs typeface="楷体" panose="02010609060101010101" charset="-122"/>
              </a:rPr>
              <a:t>部</a:t>
            </a:r>
            <a:r>
              <a:rPr sz="800" kern="0" spc="120" dirty="0">
                <a:solidFill>
                  <a:srgbClr val="000000">
                    <a:alpha val="100000"/>
                  </a:srgbClr>
                </a:solidFill>
                <a:latin typeface="楷体" panose="02010609060101010101" charset="-122"/>
                <a:ea typeface="楷体" panose="02010609060101010101" charset="-122"/>
                <a:cs typeface="楷体" panose="02010609060101010101" charset="-122"/>
              </a:rPr>
              <a:t> </a:t>
            </a:r>
            <a:r>
              <a:rPr sz="800" kern="0" spc="-10" dirty="0">
                <a:solidFill>
                  <a:srgbClr val="000000">
                    <a:alpha val="100000"/>
                  </a:srgbClr>
                </a:solidFill>
                <a:latin typeface="楷体" panose="02010609060101010101" charset="-122"/>
                <a:ea typeface="楷体" panose="02010609060101010101" charset="-122"/>
                <a:cs typeface="楷体" panose="02010609060101010101" charset="-122"/>
              </a:rPr>
              <a:t>附</a:t>
            </a:r>
            <a:r>
              <a:rPr sz="800" kern="0" spc="-10" dirty="0">
                <a:solidFill>
                  <a:srgbClr val="000000">
                    <a:alpha val="100000"/>
                  </a:srgbClr>
                </a:solidFill>
                <a:latin typeface="楷体" panose="02010609060101010101" charset="-122"/>
                <a:ea typeface="楷体" panose="02010609060101010101" charset="-122"/>
                <a:cs typeface="楷体" panose="02010609060101010101" charset="-122"/>
              </a:rPr>
              <a:t> </a:t>
            </a:r>
            <a:r>
              <a:rPr sz="800" kern="0" spc="-10" dirty="0">
                <a:solidFill>
                  <a:srgbClr val="000000">
                    <a:alpha val="100000"/>
                  </a:srgbClr>
                </a:solidFill>
                <a:latin typeface="楷体" panose="02010609060101010101" charset="-122"/>
                <a:ea typeface="楷体" panose="02010609060101010101" charset="-122"/>
                <a:cs typeface="楷体" panose="02010609060101010101" charset="-122"/>
              </a:rPr>
              <a:t>属</a:t>
            </a:r>
            <a:r>
              <a:rPr sz="800" kern="0" spc="60" dirty="0">
                <a:solidFill>
                  <a:srgbClr val="000000">
                    <a:alpha val="100000"/>
                  </a:srgbClr>
                </a:solidFill>
                <a:latin typeface="楷体" panose="02010609060101010101" charset="-122"/>
                <a:ea typeface="楷体" panose="02010609060101010101" charset="-122"/>
                <a:cs typeface="楷体" panose="02010609060101010101" charset="-122"/>
              </a:rPr>
              <a:t> </a:t>
            </a:r>
            <a:r>
              <a:rPr sz="800" kern="0" spc="-20" dirty="0">
                <a:solidFill>
                  <a:srgbClr val="000000">
                    <a:alpha val="100000"/>
                  </a:srgbClr>
                </a:solidFill>
                <a:latin typeface="楷体" panose="02010609060101010101" charset="-122"/>
                <a:ea typeface="楷体" panose="02010609060101010101" charset="-122"/>
                <a:cs typeface="楷体" panose="02010609060101010101" charset="-122"/>
              </a:rPr>
              <a:t>病</a:t>
            </a:r>
            <a:r>
              <a:rPr sz="800" kern="0" spc="120" dirty="0">
                <a:solidFill>
                  <a:srgbClr val="000000">
                    <a:alpha val="100000"/>
                  </a:srgbClr>
                </a:solidFill>
                <a:latin typeface="楷体" panose="02010609060101010101" charset="-122"/>
                <a:ea typeface="楷体" panose="02010609060101010101" charset="-122"/>
                <a:cs typeface="楷体" panose="02010609060101010101" charset="-122"/>
              </a:rPr>
              <a:t> </a:t>
            </a:r>
            <a:r>
              <a:rPr sz="800" kern="0" spc="-20" dirty="0">
                <a:solidFill>
                  <a:srgbClr val="000000">
                    <a:alpha val="100000"/>
                  </a:srgbClr>
                </a:solidFill>
                <a:latin typeface="楷体" panose="02010609060101010101" charset="-122"/>
                <a:ea typeface="楷体" panose="02010609060101010101" charset="-122"/>
                <a:cs typeface="楷体" panose="02010609060101010101" charset="-122"/>
              </a:rPr>
              <a:t>院</a:t>
            </a:r>
            <a:r>
              <a:rPr sz="800" kern="0" spc="120" dirty="0">
                <a:solidFill>
                  <a:srgbClr val="000000">
                    <a:alpha val="100000"/>
                  </a:srgbClr>
                </a:solidFill>
                <a:latin typeface="楷体" panose="02010609060101010101" charset="-122"/>
                <a:ea typeface="楷体" panose="02010609060101010101" charset="-122"/>
                <a:cs typeface="楷体" panose="02010609060101010101" charset="-122"/>
              </a:rPr>
              <a:t> </a:t>
            </a:r>
            <a:r>
              <a:rPr sz="800" kern="0" spc="-20" dirty="0">
                <a:solidFill>
                  <a:srgbClr val="000000">
                    <a:alpha val="100000"/>
                  </a:srgbClr>
                </a:solidFill>
                <a:latin typeface="楷体" panose="02010609060101010101" charset="-122"/>
                <a:ea typeface="楷体" panose="02010609060101010101" charset="-122"/>
                <a:cs typeface="楷体" panose="02010609060101010101" charset="-122"/>
              </a:rPr>
              <a:t>が</a:t>
            </a:r>
            <a:r>
              <a:rPr sz="800" kern="0" spc="70" dirty="0">
                <a:solidFill>
                  <a:srgbClr val="000000">
                    <a:alpha val="100000"/>
                  </a:srgbClr>
                </a:solidFill>
                <a:latin typeface="楷体" panose="02010609060101010101" charset="-122"/>
                <a:ea typeface="楷体" panose="02010609060101010101" charset="-122"/>
                <a:cs typeface="楷体" panose="02010609060101010101" charset="-122"/>
              </a:rPr>
              <a:t> </a:t>
            </a:r>
            <a:r>
              <a:rPr sz="800" kern="0" spc="-20" dirty="0">
                <a:solidFill>
                  <a:srgbClr val="000000">
                    <a:alpha val="100000"/>
                  </a:srgbClr>
                </a:solidFill>
                <a:latin typeface="楷体" panose="02010609060101010101" charset="-122"/>
                <a:ea typeface="楷体" panose="02010609060101010101" charset="-122"/>
                <a:cs typeface="楷体" panose="02010609060101010101" charset="-122"/>
              </a:rPr>
              <a:t>進</a:t>
            </a:r>
            <a:r>
              <a:rPr sz="800" kern="0" spc="130" dirty="0">
                <a:solidFill>
                  <a:srgbClr val="000000">
                    <a:alpha val="100000"/>
                  </a:srgbClr>
                </a:solidFill>
                <a:latin typeface="楷体" panose="02010609060101010101" charset="-122"/>
                <a:ea typeface="楷体" panose="02010609060101010101" charset="-122"/>
                <a:cs typeface="楷体" panose="02010609060101010101" charset="-122"/>
              </a:rPr>
              <a:t> </a:t>
            </a:r>
            <a:r>
              <a:rPr sz="800" kern="0" spc="-20" dirty="0">
                <a:solidFill>
                  <a:srgbClr val="000000">
                    <a:alpha val="100000"/>
                  </a:srgbClr>
                </a:solidFill>
                <a:latin typeface="楷体" panose="02010609060101010101" charset="-122"/>
                <a:ea typeface="楷体" panose="02010609060101010101" charset="-122"/>
                <a:cs typeface="楷体" panose="02010609060101010101" charset="-122"/>
              </a:rPr>
              <a:t>め</a:t>
            </a:r>
            <a:endParaRPr sz="800" dirty="0">
              <a:latin typeface="楷体" panose="02010609060101010101" charset="-122"/>
              <a:ea typeface="楷体" panose="02010609060101010101" charset="-122"/>
              <a:cs typeface="楷体" panose="02010609060101010101" charset="-122"/>
            </a:endParaRPr>
          </a:p>
          <a:p>
            <a:pPr marL="12700" algn="l" rtl="0" eaLnBrk="0">
              <a:lnSpc>
                <a:spcPts val="1165"/>
              </a:lnSpc>
            </a:pPr>
            <a:r>
              <a:rPr sz="800" kern="0" spc="20" dirty="0">
                <a:solidFill>
                  <a:srgbClr val="000000">
                    <a:alpha val="100000"/>
                  </a:srgbClr>
                </a:solidFill>
                <a:latin typeface="楷体" panose="02010609060101010101" charset="-122"/>
                <a:ea typeface="楷体" panose="02010609060101010101" charset="-122"/>
                <a:cs typeface="楷体" panose="02010609060101010101" charset="-122"/>
              </a:rPr>
              <a:t>地域医療連携の推進と</a:t>
            </a:r>
            <a:r>
              <a:rPr sz="800" kern="0" spc="10" dirty="0">
                <a:solidFill>
                  <a:srgbClr val="000000">
                    <a:alpha val="100000"/>
                  </a:srgbClr>
                </a:solidFill>
                <a:latin typeface="楷体" panose="02010609060101010101" charset="-122"/>
                <a:ea typeface="楷体" panose="02010609060101010101" charset="-122"/>
                <a:cs typeface="楷体" panose="02010609060101010101" charset="-122"/>
              </a:rPr>
              <a:t>医療の質向上を目</a:t>
            </a:r>
            <a:endParaRPr sz="800" dirty="0">
              <a:latin typeface="楷体" panose="02010609060101010101" charset="-122"/>
              <a:ea typeface="楷体" panose="02010609060101010101" charset="-122"/>
              <a:cs typeface="楷体" panose="02010609060101010101" charset="-122"/>
            </a:endParaRPr>
          </a:p>
          <a:p>
            <a:pPr marL="12700" algn="l" rtl="0" eaLnBrk="0">
              <a:lnSpc>
                <a:spcPts val="995"/>
              </a:lnSpc>
              <a:spcBef>
                <a:spcPts val="465"/>
              </a:spcBef>
            </a:pPr>
            <a:r>
              <a:rPr sz="800" kern="0" spc="90" dirty="0">
                <a:solidFill>
                  <a:srgbClr val="000000">
                    <a:alpha val="100000"/>
                  </a:srgbClr>
                </a:solidFill>
                <a:latin typeface="楷体" panose="02010609060101010101" charset="-122"/>
                <a:ea typeface="楷体" panose="02010609060101010101" charset="-122"/>
                <a:cs typeface="楷体" panose="02010609060101010101" charset="-122"/>
              </a:rPr>
              <a:t>的とした地域連携医療機関に登録さ</a:t>
            </a:r>
            <a:r>
              <a:rPr sz="800" kern="0" spc="80" dirty="0">
                <a:solidFill>
                  <a:srgbClr val="000000">
                    <a:alpha val="100000"/>
                  </a:srgbClr>
                </a:solidFill>
                <a:latin typeface="楷体" panose="02010609060101010101" charset="-122"/>
                <a:ea typeface="楷体" panose="02010609060101010101" charset="-122"/>
                <a:cs typeface="楷体" panose="02010609060101010101" charset="-122"/>
              </a:rPr>
              <a:t>れ</a:t>
            </a:r>
            <a:endParaRPr sz="800" dirty="0">
              <a:latin typeface="楷体" panose="02010609060101010101" charset="-122"/>
              <a:ea typeface="楷体" panose="02010609060101010101" charset="-122"/>
              <a:cs typeface="楷体" panose="02010609060101010101" charset="-122"/>
            </a:endParaRPr>
          </a:p>
          <a:p>
            <a:pPr marL="12700" algn="l" rtl="0" eaLnBrk="0">
              <a:lnSpc>
                <a:spcPts val="500"/>
              </a:lnSpc>
              <a:spcBef>
                <a:spcPts val="555"/>
              </a:spcBef>
            </a:pPr>
            <a:r>
              <a:rPr sz="400"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い  る</a:t>
            </a:r>
            <a:r>
              <a:rPr sz="400" kern="0" spc="4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400"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こ</a:t>
            </a:r>
            <a:r>
              <a:rPr sz="400" kern="0" spc="3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400"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と  を</a:t>
            </a:r>
            <a:r>
              <a:rPr sz="400" kern="0" spc="16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400"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証</a:t>
            </a:r>
            <a:r>
              <a:rPr sz="400"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400"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し</a:t>
            </a:r>
            <a:r>
              <a:rPr sz="400" kern="0" spc="3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400"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ま  す</a:t>
            </a:r>
            <a:endParaRPr sz="400" dirty="0">
              <a:latin typeface="宋体" panose="02010600030101010101" pitchFamily="2" charset="-122"/>
              <a:ea typeface="宋体" panose="02010600030101010101" pitchFamily="2" charset="-122"/>
              <a:cs typeface="宋体" panose="02010600030101010101" pitchFamily="2" charset="-122"/>
            </a:endParaRPr>
          </a:p>
          <a:p>
            <a:pPr algn="l" rtl="0" eaLnBrk="0">
              <a:lnSpc>
                <a:spcPct val="136000"/>
              </a:lnSpc>
            </a:pPr>
            <a:endParaRPr sz="1000" dirty="0">
              <a:latin typeface="Arial" panose="020B0604020202020204"/>
              <a:ea typeface="Arial" panose="020B0604020202020204"/>
              <a:cs typeface="Arial" panose="020B0604020202020204"/>
            </a:endParaRPr>
          </a:p>
          <a:p>
            <a:pPr marL="3041015" algn="l" rtl="0" eaLnBrk="0">
              <a:lnSpc>
                <a:spcPct val="76000"/>
              </a:lnSpc>
              <a:spcBef>
                <a:spcPts val="155"/>
              </a:spcBef>
            </a:pPr>
            <a:r>
              <a:rPr sz="500" kern="0" spc="-20" dirty="0">
                <a:solidFill>
                  <a:srgbClr val="000000">
                    <a:alpha val="100000"/>
                  </a:srgbClr>
                </a:solidFill>
                <a:latin typeface="楷体" panose="02010609060101010101" charset="-122"/>
                <a:ea typeface="楷体" panose="02010609060101010101" charset="-122"/>
                <a:cs typeface="楷体" panose="02010609060101010101" charset="-122"/>
              </a:rPr>
              <a:t>合</a:t>
            </a:r>
            <a:r>
              <a:rPr sz="500" kern="0" spc="-50" dirty="0">
                <a:solidFill>
                  <a:srgbClr val="000000">
                    <a:alpha val="100000"/>
                  </a:srgbClr>
                </a:solidFill>
                <a:latin typeface="楷体" panose="02010609060101010101" charset="-122"/>
                <a:ea typeface="楷体" panose="02010609060101010101" charset="-122"/>
                <a:cs typeface="楷体" panose="02010609060101010101" charset="-122"/>
              </a:rPr>
              <a:t> </a:t>
            </a:r>
            <a:r>
              <a:rPr sz="500" kern="0" spc="-20" dirty="0">
                <a:solidFill>
                  <a:srgbClr val="000000">
                    <a:alpha val="100000"/>
                  </a:srgbClr>
                </a:solidFill>
                <a:latin typeface="楷体" panose="02010609060101010101" charset="-122"/>
                <a:ea typeface="楷体" panose="02010609060101010101" charset="-122"/>
                <a:cs typeface="楷体" panose="02010609060101010101" charset="-122"/>
              </a:rPr>
              <a:t>和</a:t>
            </a:r>
            <a:r>
              <a:rPr sz="500" kern="0" spc="-20" dirty="0">
                <a:solidFill>
                  <a:srgbClr val="000000">
                    <a:alpha val="100000"/>
                  </a:srgbClr>
                </a:solidFill>
                <a:latin typeface="楷体" panose="02010609060101010101" charset="-122"/>
                <a:ea typeface="楷体" panose="02010609060101010101" charset="-122"/>
                <a:cs typeface="楷体" panose="02010609060101010101" charset="-122"/>
              </a:rPr>
              <a:t> </a:t>
            </a:r>
            <a:r>
              <a:rPr sz="500" kern="0" spc="-20" dirty="0">
                <a:solidFill>
                  <a:srgbClr val="000000">
                    <a:alpha val="100000"/>
                  </a:srgbClr>
                </a:solidFill>
                <a:latin typeface="楷体" panose="02010609060101010101" charset="-122"/>
                <a:ea typeface="楷体" panose="02010609060101010101" charset="-122"/>
                <a:cs typeface="楷体" panose="02010609060101010101" charset="-122"/>
              </a:rPr>
              <a:t>2</a:t>
            </a:r>
            <a:r>
              <a:rPr sz="500" kern="0" spc="-40" dirty="0">
                <a:solidFill>
                  <a:srgbClr val="000000">
                    <a:alpha val="100000"/>
                  </a:srgbClr>
                </a:solidFill>
                <a:latin typeface="楷体" panose="02010609060101010101" charset="-122"/>
                <a:ea typeface="楷体" panose="02010609060101010101" charset="-122"/>
                <a:cs typeface="楷体" panose="02010609060101010101" charset="-122"/>
              </a:rPr>
              <a:t> </a:t>
            </a:r>
            <a:r>
              <a:rPr sz="500" kern="0" spc="-20" dirty="0">
                <a:solidFill>
                  <a:srgbClr val="000000">
                    <a:alpha val="100000"/>
                  </a:srgbClr>
                </a:solidFill>
                <a:latin typeface="楷体" panose="02010609060101010101" charset="-122"/>
                <a:ea typeface="楷体" panose="02010609060101010101" charset="-122"/>
                <a:cs typeface="楷体" panose="02010609060101010101" charset="-122"/>
              </a:rPr>
              <a:t>年</a:t>
            </a:r>
            <a:r>
              <a:rPr sz="500" kern="0" spc="-20" dirty="0">
                <a:solidFill>
                  <a:srgbClr val="000000">
                    <a:alpha val="100000"/>
                  </a:srgbClr>
                </a:solidFill>
                <a:latin typeface="楷体" panose="02010609060101010101" charset="-122"/>
                <a:ea typeface="楷体" panose="02010609060101010101" charset="-122"/>
                <a:cs typeface="楷体" panose="02010609060101010101" charset="-122"/>
              </a:rPr>
              <a:t> </a:t>
            </a:r>
            <a:r>
              <a:rPr sz="500" kern="0" spc="-20" dirty="0">
                <a:solidFill>
                  <a:srgbClr val="000000">
                    <a:alpha val="100000"/>
                  </a:srgbClr>
                </a:solidFill>
                <a:latin typeface="楷体" panose="02010609060101010101" charset="-122"/>
                <a:ea typeface="楷体" panose="02010609060101010101" charset="-122"/>
                <a:cs typeface="楷体" panose="02010609060101010101" charset="-122"/>
              </a:rPr>
              <a:t>1</a:t>
            </a:r>
            <a:r>
              <a:rPr sz="500" kern="0" spc="-40" dirty="0">
                <a:solidFill>
                  <a:srgbClr val="000000">
                    <a:alpha val="100000"/>
                  </a:srgbClr>
                </a:solidFill>
                <a:latin typeface="楷体" panose="02010609060101010101" charset="-122"/>
                <a:ea typeface="楷体" panose="02010609060101010101" charset="-122"/>
                <a:cs typeface="楷体" panose="02010609060101010101" charset="-122"/>
              </a:rPr>
              <a:t> </a:t>
            </a:r>
            <a:r>
              <a:rPr sz="500" kern="0" spc="-20" dirty="0">
                <a:solidFill>
                  <a:srgbClr val="000000">
                    <a:alpha val="100000"/>
                  </a:srgbClr>
                </a:solidFill>
                <a:latin typeface="楷体" panose="02010609060101010101" charset="-122"/>
                <a:ea typeface="楷体" panose="02010609060101010101" charset="-122"/>
                <a:cs typeface="楷体" panose="02010609060101010101" charset="-122"/>
              </a:rPr>
              <a:t>2</a:t>
            </a:r>
            <a:r>
              <a:rPr sz="500" kern="0" spc="-50" dirty="0">
                <a:solidFill>
                  <a:srgbClr val="000000">
                    <a:alpha val="100000"/>
                  </a:srgbClr>
                </a:solidFill>
                <a:latin typeface="楷体" panose="02010609060101010101" charset="-122"/>
                <a:ea typeface="楷体" panose="02010609060101010101" charset="-122"/>
                <a:cs typeface="楷体" panose="02010609060101010101" charset="-122"/>
              </a:rPr>
              <a:t> </a:t>
            </a:r>
            <a:r>
              <a:rPr sz="500" kern="0" spc="-20" dirty="0">
                <a:solidFill>
                  <a:srgbClr val="000000">
                    <a:alpha val="100000"/>
                  </a:srgbClr>
                </a:solidFill>
                <a:latin typeface="楷体" panose="02010609060101010101" charset="-122"/>
                <a:ea typeface="楷体" panose="02010609060101010101" charset="-122"/>
                <a:cs typeface="楷体" panose="02010609060101010101" charset="-122"/>
              </a:rPr>
              <a:t>0</a:t>
            </a:r>
            <a:r>
              <a:rPr sz="500" kern="0" spc="-50" dirty="0">
                <a:solidFill>
                  <a:srgbClr val="000000">
                    <a:alpha val="100000"/>
                  </a:srgbClr>
                </a:solidFill>
                <a:latin typeface="楷体" panose="02010609060101010101" charset="-122"/>
                <a:ea typeface="楷体" panose="02010609060101010101" charset="-122"/>
                <a:cs typeface="楷体" panose="02010609060101010101" charset="-122"/>
              </a:rPr>
              <a:t> </a:t>
            </a:r>
            <a:r>
              <a:rPr sz="500" kern="0" spc="-20" dirty="0">
                <a:solidFill>
                  <a:srgbClr val="000000">
                    <a:alpha val="100000"/>
                  </a:srgbClr>
                </a:solidFill>
                <a:latin typeface="楷体" panose="02010609060101010101" charset="-122"/>
                <a:ea typeface="楷体" panose="02010609060101010101" charset="-122"/>
                <a:cs typeface="楷体" panose="02010609060101010101" charset="-122"/>
              </a:rPr>
              <a:t>2</a:t>
            </a:r>
            <a:r>
              <a:rPr sz="500" kern="0" spc="-40" dirty="0">
                <a:solidFill>
                  <a:srgbClr val="000000">
                    <a:alpha val="100000"/>
                  </a:srgbClr>
                </a:solidFill>
                <a:latin typeface="楷体" panose="02010609060101010101" charset="-122"/>
                <a:ea typeface="楷体" panose="02010609060101010101" charset="-122"/>
                <a:cs typeface="楷体" panose="02010609060101010101" charset="-122"/>
              </a:rPr>
              <a:t> </a:t>
            </a:r>
            <a:r>
              <a:rPr sz="500" kern="0" spc="-20" dirty="0">
                <a:solidFill>
                  <a:srgbClr val="000000">
                    <a:alpha val="100000"/>
                  </a:srgbClr>
                </a:solidFill>
                <a:latin typeface="楷体" panose="02010609060101010101" charset="-122"/>
                <a:ea typeface="楷体" panose="02010609060101010101" charset="-122"/>
                <a:cs typeface="楷体" panose="02010609060101010101" charset="-122"/>
              </a:rPr>
              <a:t>0</a:t>
            </a:r>
            <a:r>
              <a:rPr sz="500" kern="0" spc="-40" dirty="0">
                <a:solidFill>
                  <a:srgbClr val="000000">
                    <a:alpha val="100000"/>
                  </a:srgbClr>
                </a:solidFill>
                <a:latin typeface="楷体" panose="02010609060101010101" charset="-122"/>
                <a:ea typeface="楷体" panose="02010609060101010101" charset="-122"/>
                <a:cs typeface="楷体" panose="02010609060101010101" charset="-122"/>
              </a:rPr>
              <a:t> </a:t>
            </a:r>
            <a:r>
              <a:rPr sz="500" kern="0" spc="-20" dirty="0">
                <a:solidFill>
                  <a:srgbClr val="000000">
                    <a:alpha val="100000"/>
                  </a:srgbClr>
                </a:solidFill>
                <a:latin typeface="楷体" panose="02010609060101010101" charset="-122"/>
                <a:ea typeface="楷体" panose="02010609060101010101" charset="-122"/>
                <a:cs typeface="楷体" panose="02010609060101010101" charset="-122"/>
              </a:rPr>
              <a:t>年</a:t>
            </a:r>
            <a:r>
              <a:rPr sz="500" kern="0" spc="-50" dirty="0">
                <a:solidFill>
                  <a:srgbClr val="000000">
                    <a:alpha val="100000"/>
                  </a:srgbClr>
                </a:solidFill>
                <a:latin typeface="楷体" panose="02010609060101010101" charset="-122"/>
                <a:ea typeface="楷体" panose="02010609060101010101" charset="-122"/>
                <a:cs typeface="楷体" panose="02010609060101010101" charset="-122"/>
              </a:rPr>
              <a:t> </a:t>
            </a:r>
            <a:r>
              <a:rPr sz="500" kern="0" spc="-20" dirty="0">
                <a:solidFill>
                  <a:srgbClr val="000000">
                    <a:alpha val="100000"/>
                  </a:srgbClr>
                </a:solidFill>
                <a:latin typeface="楷体" panose="02010609060101010101" charset="-122"/>
                <a:ea typeface="楷体" panose="02010609060101010101" charset="-122"/>
                <a:cs typeface="楷体" panose="02010609060101010101" charset="-122"/>
              </a:rPr>
              <a:t>)</a:t>
            </a:r>
            <a:r>
              <a:rPr sz="500" kern="0" spc="-50" dirty="0">
                <a:solidFill>
                  <a:srgbClr val="000000">
                    <a:alpha val="100000"/>
                  </a:srgbClr>
                </a:solidFill>
                <a:latin typeface="楷体" panose="02010609060101010101" charset="-122"/>
                <a:ea typeface="楷体" panose="02010609060101010101" charset="-122"/>
                <a:cs typeface="楷体" panose="02010609060101010101" charset="-122"/>
              </a:rPr>
              <a:t> </a:t>
            </a:r>
            <a:r>
              <a:rPr sz="500" kern="0" spc="-20" dirty="0">
                <a:solidFill>
                  <a:srgbClr val="000000">
                    <a:alpha val="100000"/>
                  </a:srgbClr>
                </a:solidFill>
                <a:latin typeface="楷体" panose="02010609060101010101" charset="-122"/>
                <a:ea typeface="楷体" panose="02010609060101010101" charset="-122"/>
                <a:cs typeface="楷体" panose="02010609060101010101" charset="-122"/>
              </a:rPr>
              <a:t>8</a:t>
            </a:r>
            <a:r>
              <a:rPr sz="500" kern="0" spc="-20" dirty="0">
                <a:solidFill>
                  <a:srgbClr val="000000">
                    <a:alpha val="100000"/>
                  </a:srgbClr>
                </a:solidFill>
                <a:latin typeface="楷体" panose="02010609060101010101" charset="-122"/>
                <a:ea typeface="楷体" panose="02010609060101010101" charset="-122"/>
                <a:cs typeface="楷体" panose="02010609060101010101" charset="-122"/>
              </a:rPr>
              <a:t> </a:t>
            </a:r>
            <a:r>
              <a:rPr sz="500" kern="0" spc="-20" dirty="0">
                <a:solidFill>
                  <a:srgbClr val="000000">
                    <a:alpha val="100000"/>
                  </a:srgbClr>
                </a:solidFill>
                <a:latin typeface="楷体" panose="02010609060101010101" charset="-122"/>
                <a:ea typeface="楷体" panose="02010609060101010101" charset="-122"/>
                <a:cs typeface="楷体" panose="02010609060101010101" charset="-122"/>
              </a:rPr>
              <a:t>月</a:t>
            </a:r>
            <a:r>
              <a:rPr sz="500" kern="0" spc="-40" dirty="0">
                <a:solidFill>
                  <a:srgbClr val="000000">
                    <a:alpha val="100000"/>
                  </a:srgbClr>
                </a:solidFill>
                <a:latin typeface="楷体" panose="02010609060101010101" charset="-122"/>
                <a:ea typeface="楷体" panose="02010609060101010101" charset="-122"/>
                <a:cs typeface="楷体" panose="02010609060101010101" charset="-122"/>
              </a:rPr>
              <a:t> </a:t>
            </a:r>
            <a:r>
              <a:rPr sz="500" kern="0" spc="-20" dirty="0">
                <a:solidFill>
                  <a:srgbClr val="000000">
                    <a:alpha val="100000"/>
                  </a:srgbClr>
                </a:solidFill>
                <a:latin typeface="楷体" panose="02010609060101010101" charset="-122"/>
                <a:ea typeface="楷体" panose="02010609060101010101" charset="-122"/>
                <a:cs typeface="楷体" panose="02010609060101010101" charset="-122"/>
              </a:rPr>
              <a:t>2</a:t>
            </a:r>
            <a:r>
              <a:rPr sz="500" kern="0" spc="-40" dirty="0">
                <a:solidFill>
                  <a:srgbClr val="000000">
                    <a:alpha val="100000"/>
                  </a:srgbClr>
                </a:solidFill>
                <a:latin typeface="楷体" panose="02010609060101010101" charset="-122"/>
                <a:ea typeface="楷体" panose="02010609060101010101" charset="-122"/>
                <a:cs typeface="楷体" panose="02010609060101010101" charset="-122"/>
              </a:rPr>
              <a:t> </a:t>
            </a:r>
            <a:r>
              <a:rPr sz="500" kern="0" spc="-20" dirty="0">
                <a:solidFill>
                  <a:srgbClr val="000000">
                    <a:alpha val="100000"/>
                  </a:srgbClr>
                </a:solidFill>
                <a:latin typeface="楷体" panose="02010609060101010101" charset="-122"/>
                <a:ea typeface="楷体" panose="02010609060101010101" charset="-122"/>
                <a:cs typeface="楷体" panose="02010609060101010101" charset="-122"/>
              </a:rPr>
              <a:t>6</a:t>
            </a:r>
            <a:r>
              <a:rPr sz="500" kern="0" spc="60" dirty="0">
                <a:solidFill>
                  <a:srgbClr val="000000">
                    <a:alpha val="100000"/>
                  </a:srgbClr>
                </a:solidFill>
                <a:latin typeface="楷体" panose="02010609060101010101" charset="-122"/>
                <a:ea typeface="楷体" panose="02010609060101010101" charset="-122"/>
                <a:cs typeface="楷体" panose="02010609060101010101" charset="-122"/>
              </a:rPr>
              <a:t> </a:t>
            </a:r>
            <a:r>
              <a:rPr sz="500" kern="0" spc="-30" dirty="0">
                <a:solidFill>
                  <a:srgbClr val="000000">
                    <a:alpha val="100000"/>
                  </a:srgbClr>
                </a:solidFill>
                <a:latin typeface="楷体" panose="02010609060101010101" charset="-122"/>
                <a:ea typeface="楷体" panose="02010609060101010101" charset="-122"/>
                <a:cs typeface="楷体" panose="02010609060101010101" charset="-122"/>
              </a:rPr>
              <a:t>日</a:t>
            </a:r>
            <a:endParaRPr sz="500" dirty="0">
              <a:latin typeface="楷体" panose="02010609060101010101" charset="-122"/>
              <a:ea typeface="楷体" panose="02010609060101010101" charset="-122"/>
              <a:cs typeface="楷体" panose="02010609060101010101" charset="-122"/>
            </a:endParaRPr>
          </a:p>
          <a:p>
            <a:pPr marL="762635" algn="l" rtl="0" eaLnBrk="0">
              <a:lnSpc>
                <a:spcPct val="86000"/>
              </a:lnSpc>
              <a:spcBef>
                <a:spcPts val="5"/>
              </a:spcBef>
            </a:pPr>
            <a:r>
              <a:rPr sz="500" b="1" kern="0" spc="-20" dirty="0">
                <a:solidFill>
                  <a:srgbClr val="000000">
                    <a:alpha val="100000"/>
                  </a:srgbClr>
                </a:solidFill>
                <a:latin typeface="楷体" panose="02010609060101010101" charset="-122"/>
                <a:ea typeface="楷体" panose="02010609060101010101" charset="-122"/>
                <a:cs typeface="楷体" panose="02010609060101010101" charset="-122"/>
              </a:rPr>
              <a:t>2</a:t>
            </a:r>
            <a:r>
              <a:rPr sz="500" kern="0" spc="130" dirty="0">
                <a:solidFill>
                  <a:srgbClr val="000000">
                    <a:alpha val="100000"/>
                  </a:srgbClr>
                </a:solidFill>
                <a:latin typeface="楷体" panose="02010609060101010101" charset="-122"/>
                <a:ea typeface="楷体" panose="02010609060101010101" charset="-122"/>
                <a:cs typeface="楷体" panose="02010609060101010101" charset="-122"/>
              </a:rPr>
              <a:t> </a:t>
            </a:r>
            <a:r>
              <a:rPr sz="500" b="1" kern="0" spc="-20" dirty="0">
                <a:solidFill>
                  <a:srgbClr val="000000">
                    <a:alpha val="100000"/>
                  </a:srgbClr>
                </a:solidFill>
                <a:latin typeface="楷体" panose="02010609060101010101" charset="-122"/>
                <a:ea typeface="楷体" panose="02010609060101010101" charset="-122"/>
                <a:cs typeface="楷体" panose="02010609060101010101" charset="-122"/>
              </a:rPr>
              <a:t>0</a:t>
            </a:r>
            <a:r>
              <a:rPr sz="500" kern="0" spc="140" dirty="0">
                <a:solidFill>
                  <a:srgbClr val="000000">
                    <a:alpha val="100000"/>
                  </a:srgbClr>
                </a:solidFill>
                <a:latin typeface="楷体" panose="02010609060101010101" charset="-122"/>
                <a:ea typeface="楷体" panose="02010609060101010101" charset="-122"/>
                <a:cs typeface="楷体" panose="02010609060101010101" charset="-122"/>
              </a:rPr>
              <a:t> </a:t>
            </a:r>
            <a:r>
              <a:rPr sz="500" b="1" kern="0" spc="-20" dirty="0">
                <a:solidFill>
                  <a:srgbClr val="000000">
                    <a:alpha val="100000"/>
                  </a:srgbClr>
                </a:solidFill>
                <a:latin typeface="楷体" panose="02010609060101010101" charset="-122"/>
                <a:ea typeface="楷体" panose="02010609060101010101" charset="-122"/>
                <a:cs typeface="楷体" panose="02010609060101010101" charset="-122"/>
              </a:rPr>
              <a:t>2</a:t>
            </a:r>
            <a:r>
              <a:rPr sz="500" kern="0" spc="140" dirty="0">
                <a:solidFill>
                  <a:srgbClr val="000000">
                    <a:alpha val="100000"/>
                  </a:srgbClr>
                </a:solidFill>
                <a:latin typeface="楷体" panose="02010609060101010101" charset="-122"/>
                <a:ea typeface="楷体" panose="02010609060101010101" charset="-122"/>
                <a:cs typeface="楷体" panose="02010609060101010101" charset="-122"/>
              </a:rPr>
              <a:t> </a:t>
            </a:r>
            <a:r>
              <a:rPr sz="500" b="1" kern="0" spc="-20" dirty="0">
                <a:solidFill>
                  <a:srgbClr val="000000">
                    <a:alpha val="100000"/>
                  </a:srgbClr>
                </a:solidFill>
                <a:latin typeface="楷体" panose="02010609060101010101" charset="-122"/>
                <a:ea typeface="楷体" panose="02010609060101010101" charset="-122"/>
                <a:cs typeface="楷体" panose="02010609060101010101" charset="-122"/>
              </a:rPr>
              <a:t>3</a:t>
            </a:r>
            <a:r>
              <a:rPr sz="500" kern="0" spc="140" dirty="0">
                <a:solidFill>
                  <a:srgbClr val="000000">
                    <a:alpha val="100000"/>
                  </a:srgbClr>
                </a:solidFill>
                <a:latin typeface="楷体" panose="02010609060101010101" charset="-122"/>
                <a:ea typeface="楷体" panose="02010609060101010101" charset="-122"/>
                <a:cs typeface="楷体" panose="02010609060101010101" charset="-122"/>
              </a:rPr>
              <a:t> </a:t>
            </a:r>
            <a:r>
              <a:rPr sz="500" b="1" kern="0" spc="-20" dirty="0">
                <a:solidFill>
                  <a:srgbClr val="000000">
                    <a:alpha val="100000"/>
                  </a:srgbClr>
                </a:solidFill>
                <a:latin typeface="楷体" panose="02010609060101010101" charset="-122"/>
                <a:ea typeface="楷体" panose="02010609060101010101" charset="-122"/>
                <a:cs typeface="楷体" panose="02010609060101010101" charset="-122"/>
              </a:rPr>
              <a:t>年</a:t>
            </a:r>
            <a:r>
              <a:rPr sz="500" kern="0" spc="130" dirty="0">
                <a:solidFill>
                  <a:srgbClr val="000000">
                    <a:alpha val="100000"/>
                  </a:srgbClr>
                </a:solidFill>
                <a:latin typeface="楷体" panose="02010609060101010101" charset="-122"/>
                <a:ea typeface="楷体" panose="02010609060101010101" charset="-122"/>
                <a:cs typeface="楷体" panose="02010609060101010101" charset="-122"/>
              </a:rPr>
              <a:t> </a:t>
            </a:r>
            <a:r>
              <a:rPr sz="500" b="1" kern="0" spc="-20" dirty="0">
                <a:solidFill>
                  <a:srgbClr val="000000">
                    <a:alpha val="100000"/>
                  </a:srgbClr>
                </a:solidFill>
                <a:latin typeface="楷体" panose="02010609060101010101" charset="-122"/>
                <a:ea typeface="楷体" panose="02010609060101010101" charset="-122"/>
                <a:cs typeface="楷体" panose="02010609060101010101" charset="-122"/>
              </a:rPr>
              <a:t>2</a:t>
            </a:r>
            <a:r>
              <a:rPr sz="500" kern="0" spc="170" dirty="0">
                <a:solidFill>
                  <a:srgbClr val="000000">
                    <a:alpha val="100000"/>
                  </a:srgbClr>
                </a:solidFill>
                <a:latin typeface="楷体" panose="02010609060101010101" charset="-122"/>
                <a:ea typeface="楷体" panose="02010609060101010101" charset="-122"/>
                <a:cs typeface="楷体" panose="02010609060101010101" charset="-122"/>
              </a:rPr>
              <a:t> </a:t>
            </a:r>
            <a:r>
              <a:rPr sz="500" b="1" kern="0" spc="-20" dirty="0">
                <a:solidFill>
                  <a:srgbClr val="000000">
                    <a:alpha val="100000"/>
                  </a:srgbClr>
                </a:solidFill>
                <a:latin typeface="楷体" panose="02010609060101010101" charset="-122"/>
                <a:ea typeface="楷体" panose="02010609060101010101" charset="-122"/>
                <a:cs typeface="楷体" panose="02010609060101010101" charset="-122"/>
              </a:rPr>
              <a:t>月</a:t>
            </a:r>
            <a:r>
              <a:rPr sz="500" kern="0" spc="130" dirty="0">
                <a:solidFill>
                  <a:srgbClr val="000000">
                    <a:alpha val="100000"/>
                  </a:srgbClr>
                </a:solidFill>
                <a:latin typeface="楷体" panose="02010609060101010101" charset="-122"/>
                <a:ea typeface="楷体" panose="02010609060101010101" charset="-122"/>
                <a:cs typeface="楷体" panose="02010609060101010101" charset="-122"/>
              </a:rPr>
              <a:t> </a:t>
            </a:r>
            <a:r>
              <a:rPr sz="500" b="1" kern="0" spc="-20" dirty="0">
                <a:solidFill>
                  <a:srgbClr val="000000">
                    <a:alpha val="100000"/>
                  </a:srgbClr>
                </a:solidFill>
                <a:latin typeface="楷体" panose="02010609060101010101" charset="-122"/>
                <a:ea typeface="楷体" panose="02010609060101010101" charset="-122"/>
                <a:cs typeface="楷体" panose="02010609060101010101" charset="-122"/>
              </a:rPr>
              <a:t>2</a:t>
            </a:r>
            <a:r>
              <a:rPr sz="500" kern="0" spc="140" dirty="0">
                <a:solidFill>
                  <a:srgbClr val="000000">
                    <a:alpha val="100000"/>
                  </a:srgbClr>
                </a:solidFill>
                <a:latin typeface="楷体" panose="02010609060101010101" charset="-122"/>
                <a:ea typeface="楷体" panose="02010609060101010101" charset="-122"/>
                <a:cs typeface="楷体" panose="02010609060101010101" charset="-122"/>
              </a:rPr>
              <a:t> </a:t>
            </a:r>
            <a:r>
              <a:rPr sz="500" b="1" kern="0" spc="-20" dirty="0">
                <a:solidFill>
                  <a:srgbClr val="000000">
                    <a:alpha val="100000"/>
                  </a:srgbClr>
                </a:solidFill>
                <a:latin typeface="楷体" panose="02010609060101010101" charset="-122"/>
                <a:ea typeface="楷体" panose="02010609060101010101" charset="-122"/>
                <a:cs typeface="楷体" panose="02010609060101010101" charset="-122"/>
              </a:rPr>
              <a:t>0</a:t>
            </a:r>
            <a:r>
              <a:rPr sz="500" kern="0" spc="-20" dirty="0">
                <a:solidFill>
                  <a:srgbClr val="000000">
                    <a:alpha val="100000"/>
                  </a:srgbClr>
                </a:solidFill>
                <a:latin typeface="楷体" panose="02010609060101010101" charset="-122"/>
                <a:ea typeface="楷体" panose="02010609060101010101" charset="-122"/>
                <a:cs typeface="楷体" panose="02010609060101010101" charset="-122"/>
              </a:rPr>
              <a:t>  </a:t>
            </a:r>
            <a:r>
              <a:rPr sz="500" b="1" kern="0" spc="-30" dirty="0">
                <a:solidFill>
                  <a:srgbClr val="000000">
                    <a:alpha val="100000"/>
                  </a:srgbClr>
                </a:solidFill>
                <a:latin typeface="楷体" panose="02010609060101010101" charset="-122"/>
                <a:ea typeface="楷体" panose="02010609060101010101" charset="-122"/>
                <a:cs typeface="楷体" panose="02010609060101010101" charset="-122"/>
              </a:rPr>
              <a:t>日</a:t>
            </a:r>
            <a:endParaRPr sz="500" dirty="0">
              <a:latin typeface="楷体" panose="02010609060101010101" charset="-122"/>
              <a:ea typeface="楷体" panose="02010609060101010101" charset="-122"/>
              <a:cs typeface="楷体" panose="02010609060101010101" charset="-122"/>
            </a:endParaRPr>
          </a:p>
          <a:p>
            <a:pPr marL="12700" algn="l" rtl="0" eaLnBrk="0">
              <a:lnSpc>
                <a:spcPts val="1100"/>
              </a:lnSpc>
              <a:spcBef>
                <a:spcPts val="310"/>
              </a:spcBef>
            </a:pPr>
            <a:r>
              <a:rPr sz="2400" kern="0" spc="0" baseline="-11000" dirty="0">
                <a:solidFill>
                  <a:srgbClr val="284F6E">
                    <a:alpha val="100000"/>
                  </a:srgbClr>
                </a:solidFill>
                <a:latin typeface="Times New Roman" panose="02020603050405020304"/>
                <a:ea typeface="Times New Roman" panose="02020603050405020304"/>
                <a:cs typeface="Times New Roman" panose="02020603050405020304"/>
              </a:rPr>
              <a:t>KUP</a:t>
            </a:r>
            <a:r>
              <a:rPr sz="1500" kern="0" spc="-100" dirty="0">
                <a:solidFill>
                  <a:srgbClr val="284F6E">
                    <a:alpha val="100000"/>
                  </a:srgbClr>
                </a:solidFill>
                <a:latin typeface="Times New Roman" panose="02020603050405020304"/>
                <a:ea typeface="Times New Roman" panose="02020603050405020304"/>
                <a:cs typeface="Times New Roman" panose="02020603050405020304"/>
              </a:rPr>
              <a:t> </a:t>
            </a:r>
            <a:r>
              <a:rPr sz="1300" kern="0" spc="0" baseline="-5000" dirty="0">
                <a:solidFill>
                  <a:srgbClr val="000000">
                    <a:alpha val="100000"/>
                  </a:srgbClr>
                </a:solidFill>
                <a:latin typeface="楷体" panose="02010609060101010101" charset="-122"/>
                <a:ea typeface="楷体" panose="02010609060101010101" charset="-122"/>
                <a:cs typeface="楷体" panose="02010609060101010101" charset="-122"/>
              </a:rPr>
              <a:t>京都大</a:t>
            </a:r>
            <a:r>
              <a:rPr sz="1300" b="1" kern="0" spc="0" baseline="-5000" dirty="0">
                <a:solidFill>
                  <a:srgbClr val="000000">
                    <a:alpha val="100000"/>
                  </a:srgbClr>
                </a:solidFill>
                <a:latin typeface="楷体" panose="02010609060101010101" charset="-122"/>
                <a:ea typeface="楷体" panose="02010609060101010101" charset="-122"/>
                <a:cs typeface="楷体" panose="02010609060101010101" charset="-122"/>
              </a:rPr>
              <a:t>学医学部附属病</a:t>
            </a:r>
            <a:endParaRPr sz="1300" baseline="-5000" dirty="0">
              <a:latin typeface="楷体" panose="02010609060101010101" charset="-122"/>
              <a:ea typeface="楷体" panose="02010609060101010101" charset="-122"/>
              <a:cs typeface="楷体" panose="02010609060101010101" charset="-122"/>
            </a:endParaRPr>
          </a:p>
          <a:p>
            <a:pPr marL="782320" algn="l" rtl="0" eaLnBrk="0">
              <a:lnSpc>
                <a:spcPts val="1050"/>
              </a:lnSpc>
            </a:pPr>
            <a:r>
              <a:rPr sz="800" b="1" kern="0" spc="150" dirty="0">
                <a:solidFill>
                  <a:srgbClr val="000000">
                    <a:alpha val="100000"/>
                  </a:srgbClr>
                </a:solidFill>
                <a:latin typeface="楷体" panose="02010609060101010101" charset="-122"/>
                <a:ea typeface="楷体" panose="02010609060101010101" charset="-122"/>
                <a:cs typeface="楷体" panose="02010609060101010101" charset="-122"/>
              </a:rPr>
              <a:t>病院長宫本</a:t>
            </a:r>
            <a:endParaRPr sz="800" dirty="0">
              <a:latin typeface="楷体" panose="02010609060101010101" charset="-122"/>
              <a:ea typeface="楷体" panose="02010609060101010101" charset="-122"/>
              <a:cs typeface="楷体" panose="02010609060101010101" charset="-122"/>
            </a:endParaRPr>
          </a:p>
          <a:p>
            <a:pPr algn="l" rtl="0" eaLnBrk="0">
              <a:lnSpc>
                <a:spcPct val="106000"/>
              </a:lnSpc>
            </a:pPr>
            <a:endParaRPr sz="300" dirty="0">
              <a:latin typeface="Arial" panose="020B0604020202020204"/>
              <a:ea typeface="Arial" panose="020B0604020202020204"/>
              <a:cs typeface="Arial" panose="020B0604020202020204"/>
            </a:endParaRPr>
          </a:p>
          <a:p>
            <a:pPr marL="3949065" algn="l" rtl="0" eaLnBrk="0">
              <a:lnSpc>
                <a:spcPts val="995"/>
              </a:lnSpc>
              <a:spcBef>
                <a:spcPts val="0"/>
              </a:spcBef>
            </a:pPr>
            <a:r>
              <a:rPr sz="800" kern="0" spc="-10" dirty="0">
                <a:solidFill>
                  <a:srgbClr val="000000">
                    <a:alpha val="100000"/>
                  </a:srgbClr>
                </a:solidFill>
                <a:latin typeface="楷体" panose="02010609060101010101" charset="-122"/>
                <a:ea typeface="楷体" panose="02010609060101010101" charset="-122"/>
                <a:cs typeface="楷体" panose="02010609060101010101" charset="-122"/>
              </a:rPr>
              <a:t>箕</a:t>
            </a:r>
            <a:r>
              <a:rPr sz="800" kern="0" spc="-40" dirty="0">
                <a:solidFill>
                  <a:srgbClr val="000000">
                    <a:alpha val="100000"/>
                  </a:srgbClr>
                </a:solidFill>
                <a:latin typeface="楷体" panose="02010609060101010101" charset="-122"/>
                <a:ea typeface="楷体" panose="02010609060101010101" charset="-122"/>
                <a:cs typeface="楷体" panose="02010609060101010101" charset="-122"/>
              </a:rPr>
              <a:t> </a:t>
            </a:r>
            <a:r>
              <a:rPr sz="800" kern="0" spc="-10" dirty="0">
                <a:solidFill>
                  <a:srgbClr val="000000">
                    <a:alpha val="100000"/>
                  </a:srgbClr>
                </a:solidFill>
                <a:latin typeface="楷体" panose="02010609060101010101" charset="-122"/>
                <a:ea typeface="楷体" panose="02010609060101010101" charset="-122"/>
                <a:cs typeface="楷体" panose="02010609060101010101" charset="-122"/>
              </a:rPr>
              <a:t>面</a:t>
            </a:r>
            <a:r>
              <a:rPr sz="800" kern="0" spc="-110" dirty="0">
                <a:solidFill>
                  <a:srgbClr val="000000">
                    <a:alpha val="100000"/>
                  </a:srgbClr>
                </a:solidFill>
                <a:latin typeface="楷体" panose="02010609060101010101" charset="-122"/>
                <a:ea typeface="楷体" panose="02010609060101010101" charset="-122"/>
                <a:cs typeface="楷体" panose="02010609060101010101" charset="-122"/>
              </a:rPr>
              <a:t> </a:t>
            </a:r>
            <a:r>
              <a:rPr sz="800" kern="0" spc="-10" dirty="0">
                <a:solidFill>
                  <a:srgbClr val="000000">
                    <a:alpha val="100000"/>
                  </a:srgbClr>
                </a:solidFill>
                <a:latin typeface="楷体" panose="02010609060101010101" charset="-122"/>
                <a:ea typeface="楷体" panose="02010609060101010101" charset="-122"/>
                <a:cs typeface="楷体" panose="02010609060101010101" charset="-122"/>
              </a:rPr>
              <a:t>市</a:t>
            </a:r>
            <a:r>
              <a:rPr sz="800" kern="0" spc="-100" dirty="0">
                <a:solidFill>
                  <a:srgbClr val="000000">
                    <a:alpha val="100000"/>
                  </a:srgbClr>
                </a:solidFill>
                <a:latin typeface="楷体" panose="02010609060101010101" charset="-122"/>
                <a:ea typeface="楷体" panose="02010609060101010101" charset="-122"/>
                <a:cs typeface="楷体" panose="02010609060101010101" charset="-122"/>
              </a:rPr>
              <a:t> </a:t>
            </a:r>
            <a:r>
              <a:rPr sz="800" kern="0" spc="-10" dirty="0">
                <a:solidFill>
                  <a:srgbClr val="000000">
                    <a:alpha val="100000"/>
                  </a:srgbClr>
                </a:solidFill>
                <a:latin typeface="楷体" panose="02010609060101010101" charset="-122"/>
                <a:ea typeface="楷体" panose="02010609060101010101" charset="-122"/>
                <a:cs typeface="楷体" panose="02010609060101010101" charset="-122"/>
              </a:rPr>
              <a:t>立</a:t>
            </a:r>
            <a:r>
              <a:rPr sz="800" kern="0" spc="-100" dirty="0">
                <a:solidFill>
                  <a:srgbClr val="000000">
                    <a:alpha val="100000"/>
                  </a:srgbClr>
                </a:solidFill>
                <a:latin typeface="楷体" panose="02010609060101010101" charset="-122"/>
                <a:ea typeface="楷体" panose="02010609060101010101" charset="-122"/>
                <a:cs typeface="楷体" panose="02010609060101010101" charset="-122"/>
              </a:rPr>
              <a:t> </a:t>
            </a:r>
            <a:r>
              <a:rPr sz="800" kern="0" spc="-10" dirty="0">
                <a:solidFill>
                  <a:srgbClr val="000000">
                    <a:alpha val="100000"/>
                  </a:srgbClr>
                </a:solidFill>
                <a:latin typeface="楷体" panose="02010609060101010101" charset="-122"/>
                <a:ea typeface="楷体" panose="02010609060101010101" charset="-122"/>
                <a:cs typeface="楷体" panose="02010609060101010101" charset="-122"/>
              </a:rPr>
              <a:t>病</a:t>
            </a:r>
            <a:r>
              <a:rPr sz="800" kern="0" spc="-50" dirty="0">
                <a:solidFill>
                  <a:srgbClr val="000000">
                    <a:alpha val="100000"/>
                  </a:srgbClr>
                </a:solidFill>
                <a:latin typeface="楷体" panose="02010609060101010101" charset="-122"/>
                <a:ea typeface="楷体" panose="02010609060101010101" charset="-122"/>
                <a:cs typeface="楷体" panose="02010609060101010101" charset="-122"/>
              </a:rPr>
              <a:t> </a:t>
            </a:r>
            <a:r>
              <a:rPr sz="800" kern="0" spc="-10" dirty="0">
                <a:solidFill>
                  <a:srgbClr val="000000">
                    <a:alpha val="100000"/>
                  </a:srgbClr>
                </a:solidFill>
                <a:latin typeface="楷体" panose="02010609060101010101" charset="-122"/>
                <a:ea typeface="楷体" panose="02010609060101010101" charset="-122"/>
                <a:cs typeface="楷体" panose="02010609060101010101" charset="-122"/>
              </a:rPr>
              <a:t>院</a:t>
            </a:r>
            <a:endParaRPr sz="800" dirty="0">
              <a:latin typeface="楷体" panose="02010609060101010101" charset="-122"/>
              <a:ea typeface="楷体" panose="02010609060101010101" charset="-122"/>
              <a:cs typeface="楷体" panose="02010609060101010101" charset="-122"/>
            </a:endParaRPr>
          </a:p>
        </p:txBody>
      </p:sp>
      <p:sp>
        <p:nvSpPr>
          <p:cNvPr id="986" name="textbox 986"/>
          <p:cNvSpPr/>
          <p:nvPr/>
        </p:nvSpPr>
        <p:spPr>
          <a:xfrm>
            <a:off x="6359851" y="1504107"/>
            <a:ext cx="2061210" cy="1073150"/>
          </a:xfrm>
          <a:prstGeom prst="rect">
            <a:avLst/>
          </a:prstGeom>
          <a:noFill/>
          <a:ln w="0" cap="flat">
            <a:noFill/>
            <a:prstDash val="solid"/>
            <a:miter lim="0"/>
          </a:ln>
        </p:spPr>
        <p:txBody>
          <a:bodyPr vert="horz" wrap="square" lIns="0" tIns="0" rIns="0" bIns="0"/>
          <a:lstStyle/>
          <a:p>
            <a:pPr algn="l" rtl="0" eaLnBrk="0">
              <a:lnSpc>
                <a:spcPct val="86000"/>
              </a:lnSpc>
            </a:pPr>
            <a:endParaRPr sz="100" dirty="0">
              <a:latin typeface="Arial" panose="020B0604020202020204"/>
              <a:ea typeface="Arial" panose="020B0604020202020204"/>
              <a:cs typeface="Arial" panose="020B0604020202020204"/>
            </a:endParaRPr>
          </a:p>
          <a:p>
            <a:pPr marL="12700" algn="l" rtl="0" eaLnBrk="0">
              <a:lnSpc>
                <a:spcPct val="95000"/>
              </a:lnSpc>
            </a:pPr>
            <a:r>
              <a:rPr sz="1900" b="1" kern="0" spc="60" dirty="0">
                <a:solidFill>
                  <a:srgbClr val="000000">
                    <a:alpha val="100000"/>
                  </a:srgbClr>
                </a:solidFill>
                <a:latin typeface="楷体" panose="02010609060101010101" charset="-122"/>
                <a:ea typeface="楷体" panose="02010609060101010101" charset="-122"/>
                <a:cs typeface="楷体" panose="02010609060101010101" charset="-122"/>
              </a:rPr>
              <a:t>箕面市立病院</a:t>
            </a:r>
            <a:endParaRPr sz="1900" dirty="0">
              <a:latin typeface="楷体" panose="02010609060101010101" charset="-122"/>
              <a:ea typeface="楷体" panose="02010609060101010101" charset="-122"/>
              <a:cs typeface="楷体" panose="02010609060101010101" charset="-122"/>
            </a:endParaRPr>
          </a:p>
          <a:p>
            <a:pPr marL="22860" algn="l" rtl="0" eaLnBrk="0">
              <a:lnSpc>
                <a:spcPts val="985"/>
              </a:lnSpc>
            </a:pPr>
            <a:r>
              <a:rPr sz="800" b="1" kern="0" spc="-30" dirty="0">
                <a:solidFill>
                  <a:srgbClr val="000000">
                    <a:alpha val="100000"/>
                  </a:srgbClr>
                </a:solidFill>
                <a:latin typeface="楷体" panose="02010609060101010101" charset="-122"/>
                <a:ea typeface="楷体" panose="02010609060101010101" charset="-122"/>
                <a:cs typeface="楷体" panose="02010609060101010101" charset="-122"/>
              </a:rPr>
              <a:t>連</a:t>
            </a:r>
            <a:r>
              <a:rPr sz="800" kern="0" spc="160" dirty="0">
                <a:solidFill>
                  <a:srgbClr val="000000">
                    <a:alpha val="100000"/>
                  </a:srgbClr>
                </a:solidFill>
                <a:latin typeface="楷体" panose="02010609060101010101" charset="-122"/>
                <a:ea typeface="楷体" panose="02010609060101010101" charset="-122"/>
                <a:cs typeface="楷体" panose="02010609060101010101" charset="-122"/>
              </a:rPr>
              <a:t> </a:t>
            </a:r>
            <a:r>
              <a:rPr sz="800" b="1" kern="0" spc="-30" dirty="0">
                <a:solidFill>
                  <a:srgbClr val="000000">
                    <a:alpha val="100000"/>
                  </a:srgbClr>
                </a:solidFill>
                <a:latin typeface="楷体" panose="02010609060101010101" charset="-122"/>
                <a:ea typeface="楷体" panose="02010609060101010101" charset="-122"/>
                <a:cs typeface="楷体" panose="02010609060101010101" charset="-122"/>
              </a:rPr>
              <a:t>携</a:t>
            </a:r>
            <a:r>
              <a:rPr sz="800" kern="0" spc="290" dirty="0">
                <a:solidFill>
                  <a:srgbClr val="000000">
                    <a:alpha val="100000"/>
                  </a:srgbClr>
                </a:solidFill>
                <a:latin typeface="楷体" panose="02010609060101010101" charset="-122"/>
                <a:ea typeface="楷体" panose="02010609060101010101" charset="-122"/>
                <a:cs typeface="楷体" panose="02010609060101010101" charset="-122"/>
              </a:rPr>
              <a:t> </a:t>
            </a:r>
            <a:r>
              <a:rPr sz="800" b="1" kern="0" spc="-30" dirty="0">
                <a:solidFill>
                  <a:srgbClr val="000000">
                    <a:alpha val="100000"/>
                  </a:srgbClr>
                </a:solidFill>
                <a:latin typeface="楷体" panose="02010609060101010101" charset="-122"/>
                <a:ea typeface="楷体" panose="02010609060101010101" charset="-122"/>
                <a:cs typeface="楷体" panose="02010609060101010101" charset="-122"/>
              </a:rPr>
              <a:t>医</a:t>
            </a:r>
            <a:r>
              <a:rPr sz="800" kern="0" spc="140" dirty="0">
                <a:solidFill>
                  <a:srgbClr val="000000">
                    <a:alpha val="100000"/>
                  </a:srgbClr>
                </a:solidFill>
                <a:latin typeface="楷体" panose="02010609060101010101" charset="-122"/>
                <a:ea typeface="楷体" panose="02010609060101010101" charset="-122"/>
                <a:cs typeface="楷体" panose="02010609060101010101" charset="-122"/>
              </a:rPr>
              <a:t> </a:t>
            </a:r>
            <a:r>
              <a:rPr sz="800" b="1" kern="0" spc="-30" dirty="0">
                <a:solidFill>
                  <a:srgbClr val="000000">
                    <a:alpha val="100000"/>
                  </a:srgbClr>
                </a:solidFill>
                <a:latin typeface="楷体" panose="02010609060101010101" charset="-122"/>
                <a:ea typeface="楷体" panose="02010609060101010101" charset="-122"/>
                <a:cs typeface="楷体" panose="02010609060101010101" charset="-122"/>
              </a:rPr>
              <a:t>療</a:t>
            </a:r>
            <a:r>
              <a:rPr sz="800" kern="0" spc="160" dirty="0">
                <a:solidFill>
                  <a:srgbClr val="000000">
                    <a:alpha val="100000"/>
                  </a:srgbClr>
                </a:solidFill>
                <a:latin typeface="楷体" panose="02010609060101010101" charset="-122"/>
                <a:ea typeface="楷体" panose="02010609060101010101" charset="-122"/>
                <a:cs typeface="楷体" panose="02010609060101010101" charset="-122"/>
              </a:rPr>
              <a:t> </a:t>
            </a:r>
            <a:r>
              <a:rPr sz="800" b="1" kern="0" spc="-30" dirty="0">
                <a:solidFill>
                  <a:srgbClr val="000000">
                    <a:alpha val="100000"/>
                  </a:srgbClr>
                </a:solidFill>
                <a:latin typeface="楷体" panose="02010609060101010101" charset="-122"/>
                <a:ea typeface="楷体" panose="02010609060101010101" charset="-122"/>
                <a:cs typeface="楷体" panose="02010609060101010101" charset="-122"/>
              </a:rPr>
              <a:t>機</a:t>
            </a:r>
            <a:r>
              <a:rPr sz="800" kern="0" spc="270" dirty="0">
                <a:solidFill>
                  <a:srgbClr val="000000">
                    <a:alpha val="100000"/>
                  </a:srgbClr>
                </a:solidFill>
                <a:latin typeface="楷体" panose="02010609060101010101" charset="-122"/>
                <a:ea typeface="楷体" panose="02010609060101010101" charset="-122"/>
                <a:cs typeface="楷体" panose="02010609060101010101" charset="-122"/>
              </a:rPr>
              <a:t> </a:t>
            </a:r>
            <a:r>
              <a:rPr sz="800" b="1" kern="0" spc="-30" dirty="0">
                <a:solidFill>
                  <a:srgbClr val="000000">
                    <a:alpha val="100000"/>
                  </a:srgbClr>
                </a:solidFill>
                <a:latin typeface="楷体" panose="02010609060101010101" charset="-122"/>
                <a:ea typeface="楷体" panose="02010609060101010101" charset="-122"/>
                <a:cs typeface="楷体" panose="02010609060101010101" charset="-122"/>
              </a:rPr>
              <a:t>関</a:t>
            </a:r>
            <a:r>
              <a:rPr sz="800" kern="0" spc="330" dirty="0">
                <a:solidFill>
                  <a:srgbClr val="000000">
                    <a:alpha val="100000"/>
                  </a:srgbClr>
                </a:solidFill>
                <a:latin typeface="楷体" panose="02010609060101010101" charset="-122"/>
                <a:ea typeface="楷体" panose="02010609060101010101" charset="-122"/>
                <a:cs typeface="楷体" panose="02010609060101010101" charset="-122"/>
              </a:rPr>
              <a:t> </a:t>
            </a:r>
            <a:r>
              <a:rPr sz="800" b="1" kern="0" spc="-30" dirty="0">
                <a:solidFill>
                  <a:srgbClr val="000000">
                    <a:alpha val="100000"/>
                  </a:srgbClr>
                </a:solidFill>
                <a:latin typeface="楷体" panose="02010609060101010101" charset="-122"/>
                <a:ea typeface="楷体" panose="02010609060101010101" charset="-122"/>
                <a:cs typeface="楷体" panose="02010609060101010101" charset="-122"/>
              </a:rPr>
              <a:t>(</a:t>
            </a:r>
            <a:r>
              <a:rPr sz="800" kern="0" spc="290" dirty="0">
                <a:solidFill>
                  <a:srgbClr val="000000">
                    <a:alpha val="100000"/>
                  </a:srgbClr>
                </a:solidFill>
                <a:latin typeface="楷体" panose="02010609060101010101" charset="-122"/>
                <a:ea typeface="楷体" panose="02010609060101010101" charset="-122"/>
                <a:cs typeface="楷体" panose="02010609060101010101" charset="-122"/>
              </a:rPr>
              <a:t> </a:t>
            </a:r>
            <a:r>
              <a:rPr sz="800" b="1" kern="0" spc="-30" dirty="0">
                <a:solidFill>
                  <a:srgbClr val="000000">
                    <a:alpha val="100000"/>
                  </a:srgbClr>
                </a:solidFill>
                <a:latin typeface="楷体" panose="02010609060101010101" charset="-122"/>
                <a:ea typeface="楷体" panose="02010609060101010101" charset="-122"/>
                <a:cs typeface="楷体" panose="02010609060101010101" charset="-122"/>
              </a:rPr>
              <a:t>医</a:t>
            </a:r>
            <a:r>
              <a:rPr sz="800" kern="0" spc="230" dirty="0">
                <a:solidFill>
                  <a:srgbClr val="000000">
                    <a:alpha val="100000"/>
                  </a:srgbClr>
                </a:solidFill>
                <a:latin typeface="楷体" panose="02010609060101010101" charset="-122"/>
                <a:ea typeface="楷体" panose="02010609060101010101" charset="-122"/>
                <a:cs typeface="楷体" panose="02010609060101010101" charset="-122"/>
              </a:rPr>
              <a:t> </a:t>
            </a:r>
            <a:r>
              <a:rPr sz="800" b="1" kern="0" spc="-30" dirty="0">
                <a:solidFill>
                  <a:srgbClr val="000000">
                    <a:alpha val="100000"/>
                  </a:srgbClr>
                </a:solidFill>
                <a:latin typeface="楷体" panose="02010609060101010101" charset="-122"/>
                <a:ea typeface="楷体" panose="02010609060101010101" charset="-122"/>
                <a:cs typeface="楷体" panose="02010609060101010101" charset="-122"/>
              </a:rPr>
              <a:t>師</a:t>
            </a:r>
            <a:r>
              <a:rPr sz="800" kern="0" spc="160" dirty="0">
                <a:solidFill>
                  <a:srgbClr val="000000">
                    <a:alpha val="100000"/>
                  </a:srgbClr>
                </a:solidFill>
                <a:latin typeface="楷体" panose="02010609060101010101" charset="-122"/>
                <a:ea typeface="楷体" panose="02010609060101010101" charset="-122"/>
                <a:cs typeface="楷体" panose="02010609060101010101" charset="-122"/>
              </a:rPr>
              <a:t> </a:t>
            </a:r>
            <a:r>
              <a:rPr sz="800" b="1" kern="0" spc="-30" dirty="0">
                <a:solidFill>
                  <a:srgbClr val="000000">
                    <a:alpha val="100000"/>
                  </a:srgbClr>
                </a:solidFill>
                <a:latin typeface="楷体" panose="02010609060101010101" charset="-122"/>
                <a:ea typeface="楷体" panose="02010609060101010101" charset="-122"/>
                <a:cs typeface="楷体" panose="02010609060101010101" charset="-122"/>
              </a:rPr>
              <a:t>)</a:t>
            </a:r>
            <a:r>
              <a:rPr sz="800" kern="0" spc="-30" dirty="0">
                <a:solidFill>
                  <a:srgbClr val="000000">
                    <a:alpha val="100000"/>
                  </a:srgbClr>
                </a:solidFill>
                <a:latin typeface="楷体" panose="02010609060101010101" charset="-122"/>
                <a:ea typeface="楷体" panose="02010609060101010101" charset="-122"/>
                <a:cs typeface="楷体" panose="02010609060101010101" charset="-122"/>
              </a:rPr>
              <a:t>登</a:t>
            </a:r>
            <a:r>
              <a:rPr sz="800" kern="0" spc="-30" dirty="0">
                <a:solidFill>
                  <a:srgbClr val="000000">
                    <a:alpha val="100000"/>
                  </a:srgbClr>
                </a:solidFill>
                <a:latin typeface="楷体" panose="02010609060101010101" charset="-122"/>
                <a:ea typeface="楷体" panose="02010609060101010101" charset="-122"/>
                <a:cs typeface="楷体" panose="02010609060101010101" charset="-122"/>
              </a:rPr>
              <a:t> </a:t>
            </a:r>
            <a:r>
              <a:rPr sz="800" kern="0" spc="-40" dirty="0">
                <a:solidFill>
                  <a:srgbClr val="000000">
                    <a:alpha val="100000"/>
                  </a:srgbClr>
                </a:solidFill>
                <a:latin typeface="楷体" panose="02010609060101010101" charset="-122"/>
                <a:ea typeface="楷体" panose="02010609060101010101" charset="-122"/>
                <a:cs typeface="楷体" panose="02010609060101010101" charset="-122"/>
              </a:rPr>
              <a:t>    </a:t>
            </a:r>
            <a:r>
              <a:rPr sz="800" kern="0" spc="-40" dirty="0">
                <a:solidFill>
                  <a:srgbClr val="000000">
                    <a:alpha val="100000"/>
                  </a:srgbClr>
                </a:solidFill>
                <a:latin typeface="楷体" panose="02010609060101010101" charset="-122"/>
                <a:ea typeface="楷体" panose="02010609060101010101" charset="-122"/>
                <a:cs typeface="楷体" panose="02010609060101010101" charset="-122"/>
              </a:rPr>
              <a:t>録</a:t>
            </a:r>
            <a:endParaRPr sz="800" dirty="0">
              <a:latin typeface="楷体" panose="02010609060101010101" charset="-122"/>
              <a:ea typeface="楷体" panose="02010609060101010101" charset="-122"/>
              <a:cs typeface="楷体" panose="02010609060101010101" charset="-122"/>
            </a:endParaRPr>
          </a:p>
          <a:p>
            <a:pPr marL="48260" algn="l" rtl="0" eaLnBrk="0">
              <a:lnSpc>
                <a:spcPts val="965"/>
              </a:lnSpc>
              <a:spcBef>
                <a:spcPts val="765"/>
              </a:spcBef>
            </a:pPr>
            <a:r>
              <a:rPr sz="800" b="1" kern="0" spc="10" dirty="0">
                <a:solidFill>
                  <a:srgbClr val="000000">
                    <a:alpha val="100000"/>
                  </a:srgbClr>
                </a:solidFill>
                <a:latin typeface="黑体" panose="02010609060101010101" charset="-122"/>
                <a:ea typeface="黑体" panose="02010609060101010101" charset="-122"/>
                <a:cs typeface="黑体" panose="02010609060101010101" charset="-122"/>
              </a:rPr>
              <a:t>箕面市船場西3-8-11</a:t>
            </a:r>
            <a:endParaRPr sz="800" dirty="0">
              <a:latin typeface="黑体" panose="02010609060101010101" charset="-122"/>
              <a:ea typeface="黑体" panose="02010609060101010101" charset="-122"/>
              <a:cs typeface="黑体" panose="02010609060101010101" charset="-122"/>
            </a:endParaRPr>
          </a:p>
          <a:p>
            <a:pPr marL="60325" algn="l" rtl="0" eaLnBrk="0">
              <a:lnSpc>
                <a:spcPct val="91000"/>
              </a:lnSpc>
              <a:spcBef>
                <a:spcPts val="275"/>
              </a:spcBef>
            </a:pPr>
            <a:r>
              <a:rPr sz="500" b="1" kern="0" spc="-50" dirty="0">
                <a:solidFill>
                  <a:srgbClr val="000000">
                    <a:alpha val="100000"/>
                  </a:srgbClr>
                </a:solidFill>
                <a:latin typeface="楷体" panose="02010609060101010101" charset="-122"/>
                <a:ea typeface="楷体" panose="02010609060101010101" charset="-122"/>
                <a:cs typeface="楷体" panose="02010609060101010101" charset="-122"/>
              </a:rPr>
              <a:t>医瘴法人光明金</a:t>
            </a:r>
            <a:endParaRPr sz="500" dirty="0">
              <a:latin typeface="楷体" panose="02010609060101010101" charset="-122"/>
              <a:ea typeface="楷体" panose="02010609060101010101" charset="-122"/>
              <a:cs typeface="楷体" panose="02010609060101010101" charset="-122"/>
            </a:endParaRPr>
          </a:p>
          <a:p>
            <a:pPr marL="60960" algn="l" rtl="0" eaLnBrk="0">
              <a:lnSpc>
                <a:spcPct val="88000"/>
              </a:lnSpc>
              <a:spcBef>
                <a:spcPts val="5"/>
              </a:spcBef>
            </a:pPr>
            <a:r>
              <a:rPr sz="800" b="1"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もりあきクリニック</a:t>
            </a:r>
            <a:endParaRPr sz="800" dirty="0">
              <a:latin typeface="宋体" panose="02010600030101010101" pitchFamily="2" charset="-122"/>
              <a:ea typeface="宋体" panose="02010600030101010101" pitchFamily="2" charset="-122"/>
              <a:cs typeface="宋体" panose="02010600030101010101" pitchFamily="2" charset="-122"/>
            </a:endParaRPr>
          </a:p>
          <a:p>
            <a:pPr marL="62230" algn="l" rtl="0" eaLnBrk="0">
              <a:lnSpc>
                <a:spcPts val="1685"/>
              </a:lnSpc>
            </a:pPr>
            <a:r>
              <a:rPr sz="1200" b="1" kern="0" spc="0" dirty="0">
                <a:solidFill>
                  <a:srgbClr val="000000">
                    <a:alpha val="100000"/>
                  </a:srgbClr>
                </a:solidFill>
                <a:latin typeface="黑体" panose="02010609060101010101" charset="-122"/>
                <a:ea typeface="黑体" panose="02010609060101010101" charset="-122"/>
                <a:cs typeface="黑体" panose="02010609060101010101" charset="-122"/>
              </a:rPr>
              <a:t>杉</a:t>
            </a:r>
            <a:r>
              <a:rPr sz="1200" kern="0" spc="320" dirty="0">
                <a:solidFill>
                  <a:srgbClr val="000000">
                    <a:alpha val="100000"/>
                  </a:srgbClr>
                </a:solidFill>
                <a:latin typeface="黑体" panose="02010609060101010101" charset="-122"/>
                <a:ea typeface="黑体" panose="02010609060101010101" charset="-122"/>
                <a:cs typeface="黑体" panose="02010609060101010101" charset="-122"/>
              </a:rPr>
              <a:t> </a:t>
            </a:r>
            <a:r>
              <a:rPr sz="1200" b="1" kern="0" spc="0" dirty="0">
                <a:solidFill>
                  <a:srgbClr val="000000">
                    <a:alpha val="100000"/>
                  </a:srgbClr>
                </a:solidFill>
                <a:latin typeface="黑体" panose="02010609060101010101" charset="-122"/>
                <a:ea typeface="黑体" panose="02010609060101010101" charset="-122"/>
                <a:cs typeface="黑体" panose="02010609060101010101" charset="-122"/>
              </a:rPr>
              <a:t>町</a:t>
            </a:r>
            <a:r>
              <a:rPr sz="1200" kern="0" spc="310" dirty="0">
                <a:solidFill>
                  <a:srgbClr val="000000">
                    <a:alpha val="100000"/>
                  </a:srgbClr>
                </a:solidFill>
                <a:latin typeface="黑体" panose="02010609060101010101" charset="-122"/>
                <a:ea typeface="黑体" panose="02010609060101010101" charset="-122"/>
                <a:cs typeface="黑体" panose="02010609060101010101" charset="-122"/>
              </a:rPr>
              <a:t> </a:t>
            </a:r>
            <a:r>
              <a:rPr sz="1200" b="1" kern="0" spc="0" dirty="0">
                <a:solidFill>
                  <a:srgbClr val="000000">
                    <a:alpha val="100000"/>
                  </a:srgbClr>
                </a:solidFill>
                <a:latin typeface="黑体" panose="02010609060101010101" charset="-122"/>
                <a:ea typeface="黑体" panose="02010609060101010101" charset="-122"/>
                <a:cs typeface="黑体" panose="02010609060101010101" charset="-122"/>
              </a:rPr>
              <a:t>勝</a:t>
            </a:r>
            <a:r>
              <a:rPr sz="1200" kern="0" spc="-270" dirty="0">
                <a:solidFill>
                  <a:srgbClr val="000000">
                    <a:alpha val="100000"/>
                  </a:srgbClr>
                </a:solidFill>
                <a:latin typeface="黑体" panose="02010609060101010101" charset="-122"/>
                <a:ea typeface="黑体" panose="02010609060101010101" charset="-122"/>
                <a:cs typeface="黑体" panose="02010609060101010101" charset="-122"/>
              </a:rPr>
              <a:t> </a:t>
            </a:r>
            <a:r>
              <a:rPr sz="1200" kern="0" spc="0" dirty="0">
                <a:solidFill>
                  <a:srgbClr val="000000">
                    <a:alpha val="100000"/>
                  </a:srgbClr>
                </a:solidFill>
                <a:latin typeface="黑体" panose="02010609060101010101" charset="-122"/>
                <a:ea typeface="黑体" panose="02010609060101010101" charset="-122"/>
                <a:cs typeface="黑体" panose="02010609060101010101" charset="-122"/>
              </a:rPr>
              <a:t>殿</a:t>
            </a:r>
            <a:endParaRPr sz="1200" dirty="0">
              <a:latin typeface="黑体" panose="02010609060101010101" charset="-122"/>
              <a:ea typeface="黑体" panose="02010609060101010101" charset="-122"/>
              <a:cs typeface="黑体" panose="02010609060101010101" charset="-122"/>
            </a:endParaRPr>
          </a:p>
        </p:txBody>
      </p:sp>
      <p:sp>
        <p:nvSpPr>
          <p:cNvPr id="988" name="textbox 988"/>
          <p:cNvSpPr/>
          <p:nvPr/>
        </p:nvSpPr>
        <p:spPr>
          <a:xfrm>
            <a:off x="520700" y="1729943"/>
            <a:ext cx="1877695" cy="955675"/>
          </a:xfrm>
          <a:prstGeom prst="rect">
            <a:avLst/>
          </a:prstGeom>
          <a:noFill/>
          <a:ln w="0" cap="flat">
            <a:noFill/>
            <a:prstDash val="solid"/>
            <a:miter lim="0"/>
          </a:ln>
        </p:spPr>
        <p:txBody>
          <a:bodyPr vert="horz" wrap="square" lIns="0" tIns="0" rIns="0" bIns="0"/>
          <a:lstStyle/>
          <a:p>
            <a:pPr algn="l" rtl="0" eaLnBrk="0">
              <a:lnSpc>
                <a:spcPct val="91000"/>
              </a:lnSpc>
            </a:pPr>
            <a:endParaRPr sz="100" dirty="0">
              <a:latin typeface="Arial" panose="020B0604020202020204"/>
              <a:ea typeface="Arial" panose="020B0604020202020204"/>
              <a:cs typeface="Arial" panose="020B0604020202020204"/>
            </a:endParaRPr>
          </a:p>
          <a:p>
            <a:pPr marL="395605" indent="-26035" algn="l" rtl="0" eaLnBrk="0">
              <a:lnSpc>
                <a:spcPct val="97000"/>
              </a:lnSpc>
            </a:pPr>
            <a:r>
              <a:rPr sz="800" b="1" kern="0" spc="-40" dirty="0">
                <a:solidFill>
                  <a:srgbClr val="000000">
                    <a:alpha val="100000"/>
                  </a:srgbClr>
                </a:solidFill>
                <a:latin typeface="楷体" panose="02010609060101010101" charset="-122"/>
                <a:ea typeface="楷体" panose="02010609060101010101" charset="-122"/>
                <a:cs typeface="楷体" panose="02010609060101010101" charset="-122"/>
              </a:rPr>
              <a:t>国</a:t>
            </a:r>
            <a:r>
              <a:rPr sz="800" kern="0" spc="-90" dirty="0">
                <a:solidFill>
                  <a:srgbClr val="000000">
                    <a:alpha val="100000"/>
                  </a:srgbClr>
                </a:solidFill>
                <a:latin typeface="楷体" panose="02010609060101010101" charset="-122"/>
                <a:ea typeface="楷体" panose="02010609060101010101" charset="-122"/>
                <a:cs typeface="楷体" panose="02010609060101010101" charset="-122"/>
              </a:rPr>
              <a:t> </a:t>
            </a:r>
            <a:r>
              <a:rPr sz="800" b="1" kern="0" spc="-40" dirty="0">
                <a:solidFill>
                  <a:srgbClr val="000000">
                    <a:alpha val="100000"/>
                  </a:srgbClr>
                </a:solidFill>
                <a:latin typeface="楷体" panose="02010609060101010101" charset="-122"/>
                <a:ea typeface="楷体" panose="02010609060101010101" charset="-122"/>
                <a:cs typeface="楷体" panose="02010609060101010101" charset="-122"/>
              </a:rPr>
              <a:t>立</a:t>
            </a:r>
            <a:r>
              <a:rPr sz="800" kern="0" spc="-170" dirty="0">
                <a:solidFill>
                  <a:srgbClr val="000000">
                    <a:alpha val="100000"/>
                  </a:srgbClr>
                </a:solidFill>
                <a:latin typeface="楷体" panose="02010609060101010101" charset="-122"/>
                <a:ea typeface="楷体" panose="02010609060101010101" charset="-122"/>
                <a:cs typeface="楷体" panose="02010609060101010101" charset="-122"/>
              </a:rPr>
              <a:t> </a:t>
            </a:r>
            <a:r>
              <a:rPr sz="800" b="1" kern="0" spc="-40" dirty="0">
                <a:solidFill>
                  <a:srgbClr val="000000">
                    <a:alpha val="100000"/>
                  </a:srgbClr>
                </a:solidFill>
                <a:latin typeface="楷体" panose="02010609060101010101" charset="-122"/>
                <a:ea typeface="楷体" panose="02010609060101010101" charset="-122"/>
                <a:cs typeface="楷体" panose="02010609060101010101" charset="-122"/>
              </a:rPr>
              <a:t>循</a:t>
            </a:r>
            <a:r>
              <a:rPr sz="800" kern="0" spc="-170" dirty="0">
                <a:solidFill>
                  <a:srgbClr val="000000">
                    <a:alpha val="100000"/>
                  </a:srgbClr>
                </a:solidFill>
                <a:latin typeface="楷体" panose="02010609060101010101" charset="-122"/>
                <a:ea typeface="楷体" panose="02010609060101010101" charset="-122"/>
                <a:cs typeface="楷体" panose="02010609060101010101" charset="-122"/>
              </a:rPr>
              <a:t> </a:t>
            </a:r>
            <a:r>
              <a:rPr sz="800" b="1" kern="0" spc="-40" dirty="0">
                <a:solidFill>
                  <a:srgbClr val="000000">
                    <a:alpha val="100000"/>
                  </a:srgbClr>
                </a:solidFill>
                <a:latin typeface="楷体" panose="02010609060101010101" charset="-122"/>
                <a:ea typeface="楷体" panose="02010609060101010101" charset="-122"/>
                <a:cs typeface="楷体" panose="02010609060101010101" charset="-122"/>
              </a:rPr>
              <a:t>環</a:t>
            </a:r>
            <a:r>
              <a:rPr sz="800" kern="0" spc="-140" dirty="0">
                <a:solidFill>
                  <a:srgbClr val="000000">
                    <a:alpha val="100000"/>
                  </a:srgbClr>
                </a:solidFill>
                <a:latin typeface="楷体" panose="02010609060101010101" charset="-122"/>
                <a:ea typeface="楷体" panose="02010609060101010101" charset="-122"/>
                <a:cs typeface="楷体" panose="02010609060101010101" charset="-122"/>
              </a:rPr>
              <a:t> </a:t>
            </a:r>
            <a:r>
              <a:rPr sz="800" b="1" kern="0" spc="-40" dirty="0">
                <a:solidFill>
                  <a:srgbClr val="000000">
                    <a:alpha val="100000"/>
                  </a:srgbClr>
                </a:solidFill>
                <a:latin typeface="楷体" panose="02010609060101010101" charset="-122"/>
                <a:ea typeface="楷体" panose="02010609060101010101" charset="-122"/>
                <a:cs typeface="楷体" panose="02010609060101010101" charset="-122"/>
              </a:rPr>
              <a:t>器</a:t>
            </a:r>
            <a:r>
              <a:rPr sz="800" kern="0" spc="-150" dirty="0">
                <a:solidFill>
                  <a:srgbClr val="000000">
                    <a:alpha val="100000"/>
                  </a:srgbClr>
                </a:solidFill>
                <a:latin typeface="楷体" panose="02010609060101010101" charset="-122"/>
                <a:ea typeface="楷体" panose="02010609060101010101" charset="-122"/>
                <a:cs typeface="楷体" panose="02010609060101010101" charset="-122"/>
              </a:rPr>
              <a:t> </a:t>
            </a:r>
            <a:r>
              <a:rPr sz="800" b="1" kern="0" spc="-40" dirty="0">
                <a:solidFill>
                  <a:srgbClr val="000000">
                    <a:alpha val="100000"/>
                  </a:srgbClr>
                </a:solidFill>
                <a:latin typeface="楷体" panose="02010609060101010101" charset="-122"/>
                <a:ea typeface="楷体" panose="02010609060101010101" charset="-122"/>
                <a:cs typeface="楷体" panose="02010609060101010101" charset="-122"/>
              </a:rPr>
              <a:t>病</a:t>
            </a:r>
            <a:r>
              <a:rPr sz="800" kern="0" spc="-180" dirty="0">
                <a:solidFill>
                  <a:srgbClr val="000000">
                    <a:alpha val="100000"/>
                  </a:srgbClr>
                </a:solidFill>
                <a:latin typeface="楷体" panose="02010609060101010101" charset="-122"/>
                <a:ea typeface="楷体" panose="02010609060101010101" charset="-122"/>
                <a:cs typeface="楷体" panose="02010609060101010101" charset="-122"/>
              </a:rPr>
              <a:t> </a:t>
            </a:r>
            <a:r>
              <a:rPr sz="800" b="1" kern="0" spc="-40" dirty="0">
                <a:solidFill>
                  <a:srgbClr val="000000">
                    <a:alpha val="100000"/>
                  </a:srgbClr>
                </a:solidFill>
                <a:latin typeface="楷体" panose="02010609060101010101" charset="-122"/>
                <a:ea typeface="楷体" panose="02010609060101010101" charset="-122"/>
                <a:cs typeface="楷体" panose="02010609060101010101" charset="-122"/>
              </a:rPr>
              <a:t>研</a:t>
            </a:r>
            <a:r>
              <a:rPr sz="800" kern="0" spc="-100" dirty="0">
                <a:solidFill>
                  <a:srgbClr val="000000">
                    <a:alpha val="100000"/>
                  </a:srgbClr>
                </a:solidFill>
                <a:latin typeface="楷体" panose="02010609060101010101" charset="-122"/>
                <a:ea typeface="楷体" panose="02010609060101010101" charset="-122"/>
                <a:cs typeface="楷体" panose="02010609060101010101" charset="-122"/>
              </a:rPr>
              <a:t> </a:t>
            </a:r>
            <a:r>
              <a:rPr sz="800" b="1" kern="0" spc="-40" dirty="0">
                <a:solidFill>
                  <a:srgbClr val="000000">
                    <a:alpha val="100000"/>
                  </a:srgbClr>
                </a:solidFill>
                <a:latin typeface="楷体" panose="02010609060101010101" charset="-122"/>
                <a:ea typeface="楷体" panose="02010609060101010101" charset="-122"/>
                <a:cs typeface="楷体" panose="02010609060101010101" charset="-122"/>
              </a:rPr>
              <a:t>究</a:t>
            </a:r>
            <a:r>
              <a:rPr sz="800" kern="0" spc="-40" dirty="0">
                <a:solidFill>
                  <a:srgbClr val="000000">
                    <a:alpha val="100000"/>
                  </a:srgbClr>
                </a:solidFill>
                <a:latin typeface="楷体" panose="02010609060101010101" charset="-122"/>
                <a:ea typeface="楷体" panose="02010609060101010101" charset="-122"/>
                <a:cs typeface="楷体" panose="02010609060101010101" charset="-122"/>
              </a:rPr>
              <a:t> </a:t>
            </a:r>
            <a:r>
              <a:rPr sz="800" b="1" kern="0" spc="-40" dirty="0">
                <a:solidFill>
                  <a:srgbClr val="000000">
                    <a:alpha val="100000"/>
                  </a:srgbClr>
                </a:solidFill>
                <a:latin typeface="楷体" panose="02010609060101010101" charset="-122"/>
                <a:ea typeface="楷体" panose="02010609060101010101" charset="-122"/>
                <a:cs typeface="楷体" panose="02010609060101010101" charset="-122"/>
              </a:rPr>
              <a:t>セ</a:t>
            </a:r>
            <a:r>
              <a:rPr sz="800" kern="0" spc="-30" dirty="0">
                <a:solidFill>
                  <a:srgbClr val="000000">
                    <a:alpha val="100000"/>
                  </a:srgbClr>
                </a:solidFill>
                <a:latin typeface="楷体" panose="02010609060101010101" charset="-122"/>
                <a:ea typeface="楷体" panose="02010609060101010101" charset="-122"/>
                <a:cs typeface="楷体" panose="02010609060101010101" charset="-122"/>
              </a:rPr>
              <a:t> </a:t>
            </a:r>
            <a:r>
              <a:rPr sz="800" b="1" kern="0" spc="-40" dirty="0">
                <a:solidFill>
                  <a:srgbClr val="000000">
                    <a:alpha val="100000"/>
                  </a:srgbClr>
                </a:solidFill>
                <a:latin typeface="楷体" panose="02010609060101010101" charset="-122"/>
                <a:ea typeface="楷体" panose="02010609060101010101" charset="-122"/>
                <a:cs typeface="楷体" panose="02010609060101010101" charset="-122"/>
              </a:rPr>
              <a:t>ン</a:t>
            </a:r>
            <a:r>
              <a:rPr sz="800" kern="0" spc="-70" dirty="0">
                <a:solidFill>
                  <a:srgbClr val="000000">
                    <a:alpha val="100000"/>
                  </a:srgbClr>
                </a:solidFill>
                <a:latin typeface="楷体" panose="02010609060101010101" charset="-122"/>
                <a:ea typeface="楷体" panose="02010609060101010101" charset="-122"/>
                <a:cs typeface="楷体" panose="02010609060101010101" charset="-122"/>
              </a:rPr>
              <a:t> </a:t>
            </a:r>
            <a:r>
              <a:rPr sz="800" b="1" kern="0" spc="-40" dirty="0">
                <a:solidFill>
                  <a:srgbClr val="000000">
                    <a:alpha val="100000"/>
                  </a:srgbClr>
                </a:solidFill>
                <a:latin typeface="楷体" panose="02010609060101010101" charset="-122"/>
                <a:ea typeface="楷体" panose="02010609060101010101" charset="-122"/>
                <a:cs typeface="楷体" panose="02010609060101010101" charset="-122"/>
              </a:rPr>
              <a:t>タ</a:t>
            </a:r>
            <a:r>
              <a:rPr sz="800" kern="0" spc="0" dirty="0">
                <a:solidFill>
                  <a:srgbClr val="000000">
                    <a:alpha val="100000"/>
                  </a:srgbClr>
                </a:solidFill>
                <a:latin typeface="楷体" panose="02010609060101010101" charset="-122"/>
                <a:ea typeface="楷体" panose="02010609060101010101" charset="-122"/>
                <a:cs typeface="楷体" panose="02010609060101010101" charset="-122"/>
              </a:rPr>
              <a:t>  </a:t>
            </a:r>
            <a:r>
              <a:rPr sz="1200" b="1" kern="0" spc="-70" dirty="0">
                <a:solidFill>
                  <a:srgbClr val="000000">
                    <a:alpha val="100000"/>
                  </a:srgbClr>
                </a:solidFill>
                <a:latin typeface="仿宋" panose="02010609060101010101" charset="-122"/>
                <a:ea typeface="仿宋" panose="02010609060101010101" charset="-122"/>
                <a:cs typeface="仿宋" panose="02010609060101010101" charset="-122"/>
              </a:rPr>
              <a:t>連</a:t>
            </a:r>
            <a:r>
              <a:rPr sz="1200" kern="0" spc="150" dirty="0">
                <a:solidFill>
                  <a:srgbClr val="000000">
                    <a:alpha val="100000"/>
                  </a:srgbClr>
                </a:solidFill>
                <a:latin typeface="仿宋" panose="02010609060101010101" charset="-122"/>
                <a:ea typeface="仿宋" panose="02010609060101010101" charset="-122"/>
                <a:cs typeface="仿宋" panose="02010609060101010101" charset="-122"/>
              </a:rPr>
              <a:t>   </a:t>
            </a:r>
            <a:r>
              <a:rPr sz="1200" b="1" kern="0" spc="-70" dirty="0">
                <a:solidFill>
                  <a:srgbClr val="000000">
                    <a:alpha val="100000"/>
                  </a:srgbClr>
                </a:solidFill>
                <a:latin typeface="仿宋" panose="02010609060101010101" charset="-122"/>
                <a:ea typeface="仿宋" panose="02010609060101010101" charset="-122"/>
                <a:cs typeface="仿宋" panose="02010609060101010101" charset="-122"/>
              </a:rPr>
              <a:t>携</a:t>
            </a:r>
            <a:r>
              <a:rPr sz="1200" kern="0" spc="380" dirty="0">
                <a:solidFill>
                  <a:srgbClr val="000000">
                    <a:alpha val="100000"/>
                  </a:srgbClr>
                </a:solidFill>
                <a:latin typeface="仿宋" panose="02010609060101010101" charset="-122"/>
                <a:ea typeface="仿宋" panose="02010609060101010101" charset="-122"/>
                <a:cs typeface="仿宋" panose="02010609060101010101" charset="-122"/>
              </a:rPr>
              <a:t> </a:t>
            </a:r>
            <a:r>
              <a:rPr sz="1200" b="1" kern="0" spc="-70" dirty="0">
                <a:solidFill>
                  <a:srgbClr val="000000">
                    <a:alpha val="100000"/>
                  </a:srgbClr>
                </a:solidFill>
                <a:latin typeface="仿宋" panose="02010609060101010101" charset="-122"/>
                <a:ea typeface="仿宋" panose="02010609060101010101" charset="-122"/>
                <a:cs typeface="仿宋" panose="02010609060101010101" charset="-122"/>
              </a:rPr>
              <a:t>医</a:t>
            </a:r>
            <a:r>
              <a:rPr sz="1200" kern="0" spc="20" dirty="0">
                <a:solidFill>
                  <a:srgbClr val="000000">
                    <a:alpha val="100000"/>
                  </a:srgbClr>
                </a:solidFill>
                <a:latin typeface="仿宋" panose="02010609060101010101" charset="-122"/>
                <a:ea typeface="仿宋" panose="02010609060101010101" charset="-122"/>
                <a:cs typeface="仿宋" panose="02010609060101010101" charset="-122"/>
              </a:rPr>
              <a:t>   </a:t>
            </a:r>
            <a:r>
              <a:rPr sz="1200" b="1" kern="0" spc="-70" dirty="0">
                <a:solidFill>
                  <a:srgbClr val="000000">
                    <a:alpha val="100000"/>
                  </a:srgbClr>
                </a:solidFill>
                <a:latin typeface="仿宋" panose="02010609060101010101" charset="-122"/>
                <a:ea typeface="仿宋" panose="02010609060101010101" charset="-122"/>
                <a:cs typeface="仿宋" panose="02010609060101010101" charset="-122"/>
              </a:rPr>
              <a:t>証</a:t>
            </a:r>
            <a:endParaRPr sz="1200" dirty="0">
              <a:latin typeface="仿宋" panose="02010609060101010101" charset="-122"/>
              <a:ea typeface="仿宋" panose="02010609060101010101" charset="-122"/>
              <a:cs typeface="仿宋" panose="02010609060101010101" charset="-122"/>
            </a:endParaRPr>
          </a:p>
          <a:p>
            <a:pPr algn="l" rtl="0" eaLnBrk="0">
              <a:lnSpc>
                <a:spcPct val="117000"/>
              </a:lnSpc>
            </a:pPr>
            <a:endParaRPr sz="1000" dirty="0">
              <a:latin typeface="Arial" panose="020B0604020202020204"/>
              <a:ea typeface="Arial" panose="020B0604020202020204"/>
              <a:cs typeface="Arial" panose="020B0604020202020204"/>
            </a:endParaRPr>
          </a:p>
          <a:p>
            <a:pPr marL="198120" algn="l" rtl="0" eaLnBrk="0">
              <a:lnSpc>
                <a:spcPts val="985"/>
              </a:lnSpc>
              <a:spcBef>
                <a:spcPts val="245"/>
              </a:spcBef>
            </a:pPr>
            <a:r>
              <a:rPr sz="800" b="1" kern="0" spc="10" dirty="0">
                <a:solidFill>
                  <a:srgbClr val="000000">
                    <a:alpha val="100000"/>
                  </a:srgbClr>
                </a:solidFill>
                <a:latin typeface="楷体" panose="02010609060101010101" charset="-122"/>
                <a:ea typeface="楷体" panose="02010609060101010101" charset="-122"/>
                <a:cs typeface="楷体" panose="02010609060101010101" charset="-122"/>
              </a:rPr>
              <a:t>杉</a:t>
            </a:r>
            <a:r>
              <a:rPr sz="800" kern="0" spc="10" dirty="0">
                <a:solidFill>
                  <a:srgbClr val="000000">
                    <a:alpha val="100000"/>
                  </a:srgbClr>
                </a:solidFill>
                <a:latin typeface="楷体" panose="02010609060101010101" charset="-122"/>
                <a:ea typeface="楷体" panose="02010609060101010101" charset="-122"/>
                <a:cs typeface="楷体" panose="02010609060101010101" charset="-122"/>
              </a:rPr>
              <a:t>  </a:t>
            </a:r>
            <a:r>
              <a:rPr sz="800" b="1" kern="0" spc="10" dirty="0">
                <a:solidFill>
                  <a:srgbClr val="000000">
                    <a:alpha val="100000"/>
                  </a:srgbClr>
                </a:solidFill>
                <a:latin typeface="楷体" panose="02010609060101010101" charset="-122"/>
                <a:ea typeface="楷体" panose="02010609060101010101" charset="-122"/>
                <a:cs typeface="楷体" panose="02010609060101010101" charset="-122"/>
              </a:rPr>
              <a:t>町</a:t>
            </a:r>
            <a:r>
              <a:rPr sz="800" kern="0" spc="380" dirty="0">
                <a:solidFill>
                  <a:srgbClr val="000000">
                    <a:alpha val="100000"/>
                  </a:srgbClr>
                </a:solidFill>
                <a:latin typeface="楷体" panose="02010609060101010101" charset="-122"/>
                <a:ea typeface="楷体" panose="02010609060101010101" charset="-122"/>
                <a:cs typeface="楷体" panose="02010609060101010101" charset="-122"/>
              </a:rPr>
              <a:t> </a:t>
            </a:r>
            <a:r>
              <a:rPr sz="800" b="1" kern="0" spc="10" dirty="0">
                <a:solidFill>
                  <a:srgbClr val="000000">
                    <a:alpha val="100000"/>
                  </a:srgbClr>
                </a:solidFill>
                <a:latin typeface="楷体" panose="02010609060101010101" charset="-122"/>
                <a:ea typeface="楷体" panose="02010609060101010101" charset="-122"/>
                <a:cs typeface="楷体" panose="02010609060101010101" charset="-122"/>
              </a:rPr>
              <a:t>勝</a:t>
            </a:r>
            <a:r>
              <a:rPr sz="800" kern="0" spc="360" dirty="0">
                <a:solidFill>
                  <a:srgbClr val="000000">
                    <a:alpha val="100000"/>
                  </a:srgbClr>
                </a:solidFill>
                <a:latin typeface="楷体" panose="02010609060101010101" charset="-122"/>
                <a:ea typeface="楷体" panose="02010609060101010101" charset="-122"/>
                <a:cs typeface="楷体" panose="02010609060101010101" charset="-122"/>
              </a:rPr>
              <a:t> </a:t>
            </a:r>
            <a:r>
              <a:rPr sz="800" b="1" kern="0" spc="10" dirty="0">
                <a:solidFill>
                  <a:srgbClr val="000000">
                    <a:alpha val="100000"/>
                  </a:srgbClr>
                </a:solidFill>
                <a:latin typeface="楷体" panose="02010609060101010101" charset="-122"/>
                <a:ea typeface="楷体" panose="02010609060101010101" charset="-122"/>
                <a:cs typeface="楷体" panose="02010609060101010101" charset="-122"/>
              </a:rPr>
              <a:t>殿</a:t>
            </a:r>
            <a:endParaRPr sz="800" dirty="0">
              <a:latin typeface="楷体" panose="02010609060101010101" charset="-122"/>
              <a:ea typeface="楷体" panose="02010609060101010101" charset="-122"/>
              <a:cs typeface="楷体" panose="02010609060101010101" charset="-122"/>
            </a:endParaRPr>
          </a:p>
          <a:p>
            <a:pPr algn="l" rtl="0" eaLnBrk="0">
              <a:lnSpc>
                <a:spcPct val="134000"/>
              </a:lnSpc>
            </a:pPr>
            <a:endParaRPr sz="1000" dirty="0">
              <a:latin typeface="Arial" panose="020B0604020202020204"/>
              <a:ea typeface="Arial" panose="020B0604020202020204"/>
              <a:cs typeface="Arial" panose="020B0604020202020204"/>
            </a:endParaRPr>
          </a:p>
          <a:p>
            <a:pPr algn="l" rtl="0" eaLnBrk="0">
              <a:lnSpc>
                <a:spcPct val="134000"/>
              </a:lnSpc>
            </a:pPr>
            <a:endParaRPr sz="100" dirty="0">
              <a:latin typeface="Arial" panose="020B0604020202020204"/>
              <a:ea typeface="Arial" panose="020B0604020202020204"/>
              <a:cs typeface="Arial" panose="020B0604020202020204"/>
            </a:endParaRPr>
          </a:p>
          <a:p>
            <a:pPr marL="12700" algn="l" rtl="0" eaLnBrk="0">
              <a:lnSpc>
                <a:spcPct val="97000"/>
              </a:lnSpc>
              <a:spcBef>
                <a:spcPts val="0"/>
              </a:spcBef>
            </a:pPr>
            <a:r>
              <a:rPr sz="500" kern="0" spc="110" dirty="0">
                <a:solidFill>
                  <a:srgbClr val="000000">
                    <a:alpha val="100000"/>
                  </a:srgbClr>
                </a:solidFill>
                <a:latin typeface="楷体" panose="02010609060101010101" charset="-122"/>
                <a:ea typeface="楷体" panose="02010609060101010101" charset="-122"/>
                <a:cs typeface="楷体" panose="02010609060101010101" charset="-122"/>
              </a:rPr>
              <a:t>贵殿を国立储環器病研完せンターの連</a:t>
            </a:r>
            <a:r>
              <a:rPr sz="500" kern="0" spc="100" dirty="0">
                <a:solidFill>
                  <a:srgbClr val="000000">
                    <a:alpha val="100000"/>
                  </a:srgbClr>
                </a:solidFill>
                <a:latin typeface="楷体" panose="02010609060101010101" charset="-122"/>
                <a:ea typeface="楷体" panose="02010609060101010101" charset="-122"/>
                <a:cs typeface="楷体" panose="02010609060101010101" charset="-122"/>
              </a:rPr>
              <a:t>携医として親定</a:t>
            </a:r>
            <a:endParaRPr sz="500" dirty="0">
              <a:latin typeface="楷体" panose="02010609060101010101" charset="-122"/>
              <a:ea typeface="楷体" panose="02010609060101010101" charset="-122"/>
              <a:cs typeface="楷体" panose="02010609060101010101" charset="-122"/>
            </a:endParaRPr>
          </a:p>
        </p:txBody>
      </p:sp>
      <p:graphicFrame>
        <p:nvGraphicFramePr>
          <p:cNvPr id="990" name="table 990"/>
          <p:cNvGraphicFramePr>
            <a:graphicFrameLocks noGrp="1"/>
          </p:cNvGraphicFramePr>
          <p:nvPr/>
        </p:nvGraphicFramePr>
        <p:xfrm>
          <a:off x="8963065" y="2378059"/>
          <a:ext cx="2412365" cy="635000"/>
        </p:xfrm>
        <a:graphic>
          <a:graphicData uri="http://schemas.openxmlformats.org/drawingml/2006/table">
            <a:tbl>
              <a:tblPr/>
              <a:tblGrid>
                <a:gridCol w="332740"/>
                <a:gridCol w="82550"/>
                <a:gridCol w="209550"/>
                <a:gridCol w="82550"/>
                <a:gridCol w="158750"/>
                <a:gridCol w="82550"/>
                <a:gridCol w="82550"/>
                <a:gridCol w="76200"/>
                <a:gridCol w="76200"/>
                <a:gridCol w="1228725"/>
              </a:tblGrid>
              <a:tr h="0">
                <a:tc gridSpan="3">
                  <a:txBody>
                    <a:bodyPr/>
                    <a:lstStyle/>
                    <a:p>
                      <a:pPr algn="l" rtl="0" eaLnBrk="0">
                        <a:lnSpc>
                          <a:spcPct val="86000"/>
                        </a:lnSpc>
                      </a:pPr>
                      <a:endParaRPr sz="100" dirty="0">
                        <a:latin typeface="Arial" panose="020B0604020202020204"/>
                        <a:ea typeface="Arial" panose="020B0604020202020204"/>
                        <a:cs typeface="Arial" panose="020B0604020202020204"/>
                      </a:endParaRPr>
                    </a:p>
                    <a:p>
                      <a:pPr marL="27940" algn="l" rtl="0" eaLnBrk="0">
                        <a:lnSpc>
                          <a:spcPct val="86000"/>
                        </a:lnSpc>
                      </a:pPr>
                      <a:r>
                        <a:rPr sz="700"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医漆機阅口-F</a:t>
                      </a:r>
                      <a:endParaRPr sz="7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ts val="825"/>
                        </a:lnSpc>
                      </a:pPr>
                      <a:endParaRPr sz="600" dirty="0">
                        <a:latin typeface="Arial" panose="020B0604020202020204"/>
                        <a:ea typeface="Arial" panose="020B0604020202020204"/>
                        <a:cs typeface="Arial" panose="020B0604020202020204"/>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12000"/>
                        </a:lnSpc>
                      </a:pPr>
                      <a:endParaRPr sz="200" dirty="0">
                        <a:latin typeface="Arial" panose="020B0604020202020204"/>
                        <a:ea typeface="Arial" panose="020B0604020202020204"/>
                        <a:cs typeface="Arial" panose="020B0604020202020204"/>
                      </a:endParaRPr>
                    </a:p>
                    <a:p>
                      <a:pPr marL="12700" algn="l" rtl="0" eaLnBrk="0">
                        <a:lnSpc>
                          <a:spcPct val="66000"/>
                        </a:lnSpc>
                        <a:spcBef>
                          <a:spcPts val="0"/>
                        </a:spcBef>
                      </a:pPr>
                      <a:r>
                        <a:rPr sz="700"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4</a:t>
                      </a:r>
                      <a:r>
                        <a:rPr sz="700" kern="0" spc="-9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700"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0</a:t>
                      </a:r>
                      <a:endParaRPr sz="7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ts val="825"/>
                        </a:lnSpc>
                      </a:pPr>
                      <a:endParaRPr sz="600" dirty="0">
                        <a:latin typeface="Arial" panose="020B0604020202020204"/>
                        <a:ea typeface="Arial" panose="020B0604020202020204"/>
                        <a:cs typeface="Arial" panose="020B0604020202020204"/>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ts val="825"/>
                        </a:lnSpc>
                      </a:pPr>
                      <a:endParaRPr sz="600" dirty="0">
                        <a:latin typeface="Arial" panose="020B0604020202020204"/>
                        <a:ea typeface="Arial" panose="020B0604020202020204"/>
                        <a:cs typeface="Arial" panose="020B0604020202020204"/>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1000"/>
                        </a:lnSpc>
                      </a:pPr>
                      <a:endParaRPr sz="300" dirty="0">
                        <a:latin typeface="Arial" panose="020B0604020202020204"/>
                        <a:ea typeface="Arial" panose="020B0604020202020204"/>
                        <a:cs typeface="Arial" panose="020B0604020202020204"/>
                      </a:endParaRPr>
                    </a:p>
                    <a:p>
                      <a:pPr algn="r" rtl="0" eaLnBrk="0">
                        <a:lnSpc>
                          <a:spcPts val="255"/>
                        </a:lnSpc>
                        <a:spcBef>
                          <a:spcPts val="0"/>
                        </a:spcBef>
                      </a:pPr>
                      <a:r>
                        <a:rPr sz="200"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2509</a:t>
                      </a:r>
                      <a:endParaRPr sz="2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ts val="825"/>
                        </a:lnSpc>
                      </a:pPr>
                      <a:endParaRPr sz="600" dirty="0">
                        <a:latin typeface="Arial" panose="020B0604020202020204"/>
                        <a:ea typeface="Arial" panose="020B0604020202020204"/>
                        <a:cs typeface="Arial" panose="020B0604020202020204"/>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ts val="825"/>
                        </a:lnSpc>
                      </a:pPr>
                      <a:endParaRPr sz="600" dirty="0">
                        <a:latin typeface="Arial" panose="020B0604020202020204"/>
                        <a:ea typeface="Arial" panose="020B0604020202020204"/>
                        <a:cs typeface="Arial" panose="020B0604020202020204"/>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gridSpan="3">
                  <a:txBody>
                    <a:bodyPr/>
                    <a:lstStyle/>
                    <a:p>
                      <a:pPr algn="l" rtl="0" eaLnBrk="0">
                        <a:lnSpc>
                          <a:spcPct val="106000"/>
                        </a:lnSpc>
                      </a:pPr>
                      <a:endParaRPr sz="100" dirty="0">
                        <a:latin typeface="Arial" panose="020B0604020202020204"/>
                        <a:ea typeface="Arial" panose="020B0604020202020204"/>
                        <a:cs typeface="Arial" panose="020B0604020202020204"/>
                      </a:endParaRPr>
                    </a:p>
                    <a:p>
                      <a:pPr marL="27940" algn="l" rtl="0" eaLnBrk="0">
                        <a:lnSpc>
                          <a:spcPct val="86000"/>
                        </a:lnSpc>
                      </a:pPr>
                      <a:r>
                        <a:rPr sz="7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指</a:t>
                      </a:r>
                      <a:r>
                        <a:rPr sz="700" kern="0" spc="-10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7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定</a:t>
                      </a:r>
                      <a:r>
                        <a:rPr sz="700" kern="0" spc="-7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7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の</a:t>
                      </a:r>
                      <a:r>
                        <a:rPr sz="700" kern="0" spc="-1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7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期</a:t>
                      </a:r>
                      <a:endParaRPr sz="7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7">
                  <a:txBody>
                    <a:bodyPr/>
                    <a:lstStyle/>
                    <a:p>
                      <a:pPr algn="l" rtl="0" eaLnBrk="0">
                        <a:lnSpc>
                          <a:spcPct val="106000"/>
                        </a:lnSpc>
                      </a:pPr>
                      <a:endParaRPr sz="100" dirty="0">
                        <a:latin typeface="Arial" panose="020B0604020202020204"/>
                        <a:ea typeface="Arial" panose="020B0604020202020204"/>
                        <a:cs typeface="Arial" panose="020B0604020202020204"/>
                      </a:endParaRPr>
                    </a:p>
                    <a:p>
                      <a:pPr marL="12700" algn="l" rtl="0" eaLnBrk="0">
                        <a:lnSpc>
                          <a:spcPct val="86000"/>
                        </a:lnSpc>
                      </a:pPr>
                      <a:r>
                        <a:rPr sz="700" kern="0" spc="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平成31年4月1日から平成37年3月31日まで</a:t>
                      </a:r>
                      <a:endParaRPr sz="7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rowSpan="2">
                  <a:txBody>
                    <a:bodyPr/>
                    <a:lstStyle/>
                    <a:p>
                      <a:pPr algn="l" rtl="0" eaLnBrk="0">
                        <a:lnSpc>
                          <a:spcPct val="121000"/>
                        </a:lnSpc>
                      </a:pPr>
                      <a:endParaRPr sz="400" dirty="0">
                        <a:latin typeface="Arial" panose="020B0604020202020204"/>
                        <a:ea typeface="Arial" panose="020B0604020202020204"/>
                        <a:cs typeface="Arial" panose="020B0604020202020204"/>
                      </a:endParaRPr>
                    </a:p>
                    <a:p>
                      <a:pPr algn="r" rtl="0" eaLnBrk="0">
                        <a:lnSpc>
                          <a:spcPts val="785"/>
                        </a:lnSpc>
                      </a:pPr>
                      <a:r>
                        <a:rPr sz="600"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保険医瞭</a:t>
                      </a:r>
                      <a:endParaRPr sz="6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74000"/>
                        </a:lnSpc>
                      </a:pPr>
                      <a:endParaRPr sz="100" dirty="0">
                        <a:latin typeface="Arial" panose="020B0604020202020204"/>
                        <a:ea typeface="Arial" panose="020B0604020202020204"/>
                        <a:cs typeface="Arial" panose="020B0604020202020204"/>
                      </a:endParaRPr>
                    </a:p>
                    <a:p>
                      <a:pPr algn="r" rtl="0" eaLnBrk="0">
                        <a:lnSpc>
                          <a:spcPts val="745"/>
                        </a:lnSpc>
                      </a:pPr>
                      <a:r>
                        <a:rPr sz="600" kern="0" spc="-7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名</a:t>
                      </a:r>
                      <a:endParaRPr sz="6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8">
                  <a:txBody>
                    <a:bodyPr/>
                    <a:lstStyle/>
                    <a:p>
                      <a:pPr algn="l" rtl="0" eaLnBrk="0">
                        <a:lnSpc>
                          <a:spcPct val="64000"/>
                        </a:lnSpc>
                      </a:pPr>
                      <a:endParaRPr sz="100" dirty="0">
                        <a:latin typeface="Arial" panose="020B0604020202020204"/>
                        <a:ea typeface="Arial" panose="020B0604020202020204"/>
                        <a:cs typeface="Arial" panose="020B0604020202020204"/>
                      </a:endParaRPr>
                    </a:p>
                    <a:p>
                      <a:pPr marL="12700" algn="l" rtl="0" eaLnBrk="0">
                        <a:lnSpc>
                          <a:spcPct val="84000"/>
                        </a:lnSpc>
                      </a:pPr>
                      <a:r>
                        <a:rPr sz="600" kern="0" spc="10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医瘀法人光明会</a:t>
                      </a:r>
                      <a:endParaRPr sz="600" dirty="0">
                        <a:latin typeface="宋体" panose="02010600030101010101" pitchFamily="2" charset="-122"/>
                        <a:ea typeface="宋体" panose="02010600030101010101" pitchFamily="2" charset="-122"/>
                        <a:cs typeface="宋体" panose="02010600030101010101" pitchFamily="2" charset="-122"/>
                      </a:endParaRPr>
                    </a:p>
                    <a:p>
                      <a:pPr marL="12700" algn="l" rtl="0" eaLnBrk="0">
                        <a:lnSpc>
                          <a:spcPct val="85000"/>
                        </a:lnSpc>
                        <a:spcBef>
                          <a:spcPts val="5"/>
                        </a:spcBef>
                      </a:pPr>
                      <a:r>
                        <a:rPr sz="600" kern="0" spc="14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称もりあき</a:t>
                      </a:r>
                      <a:endParaRPr sz="6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125">
                <a:tc v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65000"/>
                        </a:lnSpc>
                      </a:pPr>
                      <a:endParaRPr sz="100" dirty="0">
                        <a:latin typeface="Arial" panose="020B0604020202020204"/>
                        <a:ea typeface="Arial" panose="020B0604020202020204"/>
                        <a:cs typeface="Arial" panose="020B0604020202020204"/>
                      </a:endParaRPr>
                    </a:p>
                    <a:p>
                      <a:pPr algn="r" rtl="0" eaLnBrk="0">
                        <a:lnSpc>
                          <a:spcPts val="650"/>
                        </a:lnSpc>
                      </a:pPr>
                      <a:r>
                        <a:rPr sz="500" kern="0" spc="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所</a:t>
                      </a:r>
                      <a:endParaRPr sz="5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8">
                  <a:txBody>
                    <a:bodyPr/>
                    <a:lstStyle/>
                    <a:p>
                      <a:pPr algn="l" rtl="0" eaLnBrk="0">
                        <a:lnSpc>
                          <a:spcPct val="54000"/>
                        </a:lnSpc>
                      </a:pPr>
                      <a:endParaRPr sz="100" dirty="0">
                        <a:latin typeface="Arial" panose="020B0604020202020204"/>
                        <a:ea typeface="Arial" panose="020B0604020202020204"/>
                        <a:cs typeface="Arial" panose="020B0604020202020204"/>
                      </a:endParaRPr>
                    </a:p>
                    <a:p>
                      <a:pPr marL="12700" algn="l" rtl="0" eaLnBrk="0">
                        <a:lnSpc>
                          <a:spcPct val="95000"/>
                        </a:lnSpc>
                      </a:pPr>
                      <a:r>
                        <a:rPr sz="400" kern="0" spc="4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箕面市船场西三丁自</a:t>
                      </a:r>
                      <a:r>
                        <a:rPr sz="400" kern="0" spc="3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8器11号</a:t>
                      </a:r>
                      <a:endParaRPr sz="400" dirty="0">
                        <a:latin typeface="宋体" panose="02010600030101010101" pitchFamily="2" charset="-122"/>
                        <a:ea typeface="宋体" panose="02010600030101010101" pitchFamily="2" charset="-122"/>
                        <a:cs typeface="宋体" panose="02010600030101010101" pitchFamily="2" charset="-122"/>
                      </a:endParaRPr>
                    </a:p>
                    <a:p>
                      <a:pPr marL="12700" algn="l" rtl="0" eaLnBrk="0">
                        <a:lnSpc>
                          <a:spcPct val="97000"/>
                        </a:lnSpc>
                        <a:spcBef>
                          <a:spcPts val="25"/>
                        </a:spcBef>
                      </a:pPr>
                      <a:r>
                        <a:rPr sz="1100" kern="0" spc="9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概圆圈</a:t>
                      </a:r>
                      <a:r>
                        <a:rPr sz="1100" kern="0" spc="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coM</a:t>
                      </a:r>
                      <a:r>
                        <a:rPr sz="1100" kern="0" spc="9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7今#1F</a:t>
                      </a:r>
                      <a:endParaRPr sz="11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992" name="path 992"/>
          <p:cNvSpPr/>
          <p:nvPr/>
        </p:nvSpPr>
        <p:spPr>
          <a:xfrm>
            <a:off x="9756076" y="2381234"/>
            <a:ext cx="6350" cy="101600"/>
          </a:xfrm>
          <a:custGeom>
            <a:avLst/>
            <a:gdLst/>
            <a:ahLst/>
            <a:cxnLst/>
            <a:rect l="0" t="0" r="0" b="0"/>
            <a:pathLst>
              <a:path w="10" h="160">
                <a:moveTo>
                  <a:pt x="5" y="0"/>
                </a:moveTo>
                <a:lnTo>
                  <a:pt x="5" y="159"/>
                </a:lnTo>
                <a:moveTo>
                  <a:pt x="5" y="0"/>
                </a:moveTo>
                <a:lnTo>
                  <a:pt x="5" y="159"/>
                </a:lnTo>
              </a:path>
            </a:pathLst>
          </a:custGeom>
          <a:noFill/>
          <a:ln w="5976" cap="flat">
            <a:solidFill>
              <a:srgbClr val="000000"/>
            </a:solidFill>
            <a:prstDash val="solid"/>
            <a:miter lim="1000000"/>
          </a:ln>
        </p:spPr>
        <p:txBody>
          <a:bodyPr rtlCol="0"/>
          <a:lstStyle/>
          <a:p>
            <a:pPr algn="ctr"/>
            <a:endParaRPr lang="zh-CN" altLang="en-US"/>
          </a:p>
        </p:txBody>
      </p:sp>
      <p:sp>
        <p:nvSpPr>
          <p:cNvPr id="994" name="textbox 994"/>
          <p:cNvSpPr/>
          <p:nvPr/>
        </p:nvSpPr>
        <p:spPr>
          <a:xfrm>
            <a:off x="6127800" y="3394050"/>
            <a:ext cx="2401570" cy="288290"/>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12700" algn="l" rtl="0" eaLnBrk="0">
              <a:lnSpc>
                <a:spcPts val="985"/>
              </a:lnSpc>
            </a:pPr>
            <a:r>
              <a:rPr sz="800" kern="0" spc="-60" dirty="0">
                <a:solidFill>
                  <a:srgbClr val="000000">
                    <a:alpha val="100000"/>
                  </a:srgbClr>
                </a:solidFill>
                <a:latin typeface="楷体" panose="02010609060101010101" charset="-122"/>
                <a:ea typeface="楷体" panose="02010609060101010101" charset="-122"/>
                <a:cs typeface="楷体" panose="02010609060101010101" charset="-122"/>
              </a:rPr>
              <a:t>箕面市立病院の連携医</a:t>
            </a:r>
            <a:r>
              <a:rPr sz="800" kern="0" spc="-70" dirty="0">
                <a:solidFill>
                  <a:srgbClr val="000000">
                    <a:alpha val="100000"/>
                  </a:srgbClr>
                </a:solidFill>
                <a:latin typeface="楷体" panose="02010609060101010101" charset="-122"/>
                <a:ea typeface="楷体" panose="02010609060101010101" charset="-122"/>
                <a:cs typeface="楷体" panose="02010609060101010101" charset="-122"/>
              </a:rPr>
              <a:t>療機関(医師)として</a:t>
            </a:r>
            <a:endParaRPr sz="800" dirty="0">
              <a:latin typeface="楷体" panose="02010609060101010101" charset="-122"/>
              <a:ea typeface="楷体" panose="02010609060101010101" charset="-122"/>
              <a:cs typeface="楷体" panose="02010609060101010101" charset="-122"/>
            </a:endParaRPr>
          </a:p>
          <a:p>
            <a:pPr algn="r" rtl="0" eaLnBrk="0">
              <a:lnSpc>
                <a:spcPct val="100000"/>
              </a:lnSpc>
              <a:spcBef>
                <a:spcPts val="120"/>
              </a:spcBef>
            </a:pPr>
            <a:r>
              <a:rPr sz="8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い た</a:t>
            </a:r>
            <a:r>
              <a:rPr sz="800" kern="0" spc="1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8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し</a:t>
            </a:r>
            <a:r>
              <a:rPr sz="800" kern="0" spc="1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8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ま</a:t>
            </a:r>
            <a:r>
              <a:rPr sz="800" kern="0" spc="1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8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し</a:t>
            </a:r>
            <a:r>
              <a:rPr sz="8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8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た</a:t>
            </a:r>
            <a:r>
              <a:rPr sz="800"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8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の</a:t>
            </a:r>
            <a:r>
              <a:rPr sz="800"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8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で</a:t>
            </a:r>
            <a:r>
              <a:rPr sz="800"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8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a:t>
            </a:r>
            <a:r>
              <a:rPr sz="800" kern="0" spc="13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800" kern="0" spc="-6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こ</a:t>
            </a:r>
            <a:r>
              <a:rPr sz="800" kern="0" spc="3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800" kern="0" spc="-6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の 証</a:t>
            </a:r>
            <a:r>
              <a:rPr sz="800" kern="0" spc="7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800" kern="0" spc="-6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を 交 付 い</a:t>
            </a:r>
            <a:endParaRPr sz="800" dirty="0">
              <a:latin typeface="宋体" panose="02010600030101010101" pitchFamily="2" charset="-122"/>
              <a:ea typeface="宋体" panose="02010600030101010101" pitchFamily="2" charset="-122"/>
              <a:cs typeface="宋体" panose="02010600030101010101" pitchFamily="2" charset="-122"/>
            </a:endParaRPr>
          </a:p>
        </p:txBody>
      </p:sp>
      <p:sp>
        <p:nvSpPr>
          <p:cNvPr id="996" name="textbox 996"/>
          <p:cNvSpPr/>
          <p:nvPr/>
        </p:nvSpPr>
        <p:spPr>
          <a:xfrm>
            <a:off x="1422420" y="2974118"/>
            <a:ext cx="1297305" cy="404495"/>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algn="r" rtl="0" eaLnBrk="0">
              <a:lnSpc>
                <a:spcPts val="500"/>
              </a:lnSpc>
            </a:pPr>
            <a:r>
              <a:rPr sz="400" kern="0" spc="3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医</a:t>
            </a:r>
            <a:r>
              <a:rPr sz="4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400" kern="0" spc="3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拳</a:t>
            </a:r>
            <a:r>
              <a:rPr sz="400" kern="0" spc="-4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400" kern="0" spc="3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法</a:t>
            </a:r>
            <a:r>
              <a:rPr sz="400" kern="0" spc="-4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400" kern="0" spc="3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人</a:t>
            </a:r>
            <a:r>
              <a:rPr sz="400" kern="0" spc="-4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400" kern="0" spc="3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光 明</a:t>
            </a:r>
            <a:r>
              <a:rPr sz="4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400" kern="0" spc="3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会 も</a:t>
            </a:r>
            <a:r>
              <a:rPr sz="400" kern="0" spc="8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400" kern="0" spc="3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り あ き</a:t>
            </a:r>
            <a:r>
              <a:rPr sz="400" kern="0" spc="4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400" kern="0" spc="3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ク</a:t>
            </a:r>
            <a:r>
              <a:rPr sz="400" kern="0" spc="8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400" kern="0" spc="3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リ ニ</a:t>
            </a:r>
            <a:r>
              <a:rPr sz="4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400" kern="0" spc="3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ッ ク</a:t>
            </a:r>
            <a:endParaRPr sz="400" dirty="0">
              <a:latin typeface="宋体" panose="02010600030101010101" pitchFamily="2" charset="-122"/>
              <a:ea typeface="宋体" panose="02010600030101010101" pitchFamily="2" charset="-122"/>
              <a:cs typeface="宋体" panose="02010600030101010101" pitchFamily="2" charset="-122"/>
            </a:endParaRPr>
          </a:p>
          <a:p>
            <a:pPr marL="12700" algn="l" rtl="0" eaLnBrk="0">
              <a:lnSpc>
                <a:spcPts val="1215"/>
              </a:lnSpc>
            </a:pPr>
            <a:r>
              <a:rPr sz="500" kern="0" spc="60" dirty="0">
                <a:solidFill>
                  <a:srgbClr val="000000">
                    <a:alpha val="100000"/>
                  </a:srgbClr>
                </a:solidFill>
                <a:latin typeface="楷体" panose="02010609060101010101" charset="-122"/>
                <a:ea typeface="楷体" panose="02010609060101010101" charset="-122"/>
                <a:cs typeface="楷体" panose="02010609060101010101" charset="-122"/>
              </a:rPr>
              <a:t>第5143号</a:t>
            </a:r>
            <a:endParaRPr sz="500" dirty="0">
              <a:latin typeface="楷体" panose="02010609060101010101" charset="-122"/>
              <a:ea typeface="楷体" panose="02010609060101010101" charset="-122"/>
              <a:cs typeface="楷体" panose="02010609060101010101" charset="-122"/>
            </a:endParaRPr>
          </a:p>
          <a:p>
            <a:pPr algn="l" rtl="0" eaLnBrk="0">
              <a:lnSpc>
                <a:spcPct val="113000"/>
              </a:lnSpc>
            </a:pPr>
            <a:endParaRPr sz="500" dirty="0">
              <a:latin typeface="Arial" panose="020B0604020202020204"/>
              <a:ea typeface="Arial" panose="020B0604020202020204"/>
              <a:cs typeface="Arial" panose="020B0604020202020204"/>
            </a:endParaRPr>
          </a:p>
          <a:p>
            <a:pPr marL="12700" algn="l" rtl="0" eaLnBrk="0">
              <a:lnSpc>
                <a:spcPct val="97000"/>
              </a:lnSpc>
              <a:spcBef>
                <a:spcPts val="5"/>
              </a:spcBef>
            </a:pPr>
            <a:r>
              <a:rPr sz="500" kern="0" spc="-30" dirty="0">
                <a:solidFill>
                  <a:srgbClr val="000000">
                    <a:alpha val="100000"/>
                  </a:srgbClr>
                </a:solidFill>
                <a:latin typeface="楷体" panose="02010609060101010101" charset="-122"/>
                <a:ea typeface="楷体" panose="02010609060101010101" charset="-122"/>
                <a:cs typeface="楷体" panose="02010609060101010101" charset="-122"/>
              </a:rPr>
              <a:t>令和2年12月1日</a:t>
            </a:r>
            <a:endParaRPr sz="500" dirty="0">
              <a:latin typeface="楷体" panose="02010609060101010101" charset="-122"/>
              <a:ea typeface="楷体" panose="02010609060101010101" charset="-122"/>
              <a:cs typeface="楷体" panose="02010609060101010101" charset="-122"/>
            </a:endParaRPr>
          </a:p>
        </p:txBody>
      </p:sp>
      <p:sp>
        <p:nvSpPr>
          <p:cNvPr id="998" name="textbox 998"/>
          <p:cNvSpPr/>
          <p:nvPr/>
        </p:nvSpPr>
        <p:spPr>
          <a:xfrm>
            <a:off x="10541060" y="3418993"/>
            <a:ext cx="353059" cy="150495"/>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12700" algn="l" rtl="0" eaLnBrk="0">
              <a:lnSpc>
                <a:spcPts val="985"/>
              </a:lnSpc>
            </a:pPr>
            <a:r>
              <a:rPr sz="800" kern="0" spc="-10" dirty="0">
                <a:solidFill>
                  <a:srgbClr val="000000">
                    <a:alpha val="100000"/>
                  </a:srgbClr>
                </a:solidFill>
                <a:latin typeface="楷体" panose="02010609060101010101" charset="-122"/>
                <a:ea typeface="楷体" panose="02010609060101010101" charset="-122"/>
                <a:cs typeface="楷体" panose="02010609060101010101" charset="-122"/>
              </a:rPr>
              <a:t>太</a:t>
            </a:r>
            <a:r>
              <a:rPr sz="800" kern="0" spc="110" dirty="0">
                <a:solidFill>
                  <a:srgbClr val="000000">
                    <a:alpha val="100000"/>
                  </a:srgbClr>
                </a:solidFill>
                <a:latin typeface="楷体" panose="02010609060101010101" charset="-122"/>
                <a:ea typeface="楷体" panose="02010609060101010101" charset="-122"/>
                <a:cs typeface="楷体" panose="02010609060101010101" charset="-122"/>
              </a:rPr>
              <a:t>  </a:t>
            </a:r>
            <a:r>
              <a:rPr sz="800" kern="0" spc="-10" dirty="0">
                <a:solidFill>
                  <a:srgbClr val="000000">
                    <a:alpha val="100000"/>
                  </a:srgbClr>
                </a:solidFill>
                <a:latin typeface="楷体" panose="02010609060101010101" charset="-122"/>
                <a:ea typeface="楷体" panose="02010609060101010101" charset="-122"/>
                <a:cs typeface="楷体" panose="02010609060101010101" charset="-122"/>
              </a:rPr>
              <a:t>郎</a:t>
            </a:r>
            <a:endParaRPr sz="800" dirty="0">
              <a:latin typeface="楷体" panose="02010609060101010101" charset="-122"/>
              <a:ea typeface="楷体" panose="02010609060101010101" charset="-122"/>
              <a:cs typeface="楷体" panose="02010609060101010101" charset="-122"/>
            </a:endParaRPr>
          </a:p>
        </p:txBody>
      </p:sp>
      <p:pic>
        <p:nvPicPr>
          <p:cNvPr id="1000" name="picture 1000"/>
          <p:cNvPicPr>
            <a:picLocks noChangeAspect="1"/>
          </p:cNvPicPr>
          <p:nvPr/>
        </p:nvPicPr>
        <p:blipFill>
          <a:blip r:embed="rId3"/>
          <a:stretch>
            <a:fillRect/>
          </a:stretch>
        </p:blipFill>
        <p:spPr>
          <a:xfrm rot="21600000">
            <a:off x="10705758" y="3117129"/>
            <a:ext cx="654475" cy="648392"/>
          </a:xfrm>
          <a:prstGeom prst="rect">
            <a:avLst/>
          </a:prstGeom>
        </p:spPr>
      </p:pic>
      <p:pic>
        <p:nvPicPr>
          <p:cNvPr id="1002" name="picture 1002"/>
          <p:cNvPicPr>
            <a:picLocks noChangeAspect="1"/>
          </p:cNvPicPr>
          <p:nvPr/>
        </p:nvPicPr>
        <p:blipFill>
          <a:blip r:embed="rId4"/>
          <a:stretch>
            <a:fillRect/>
          </a:stretch>
        </p:blipFill>
        <p:spPr>
          <a:xfrm rot="21600000">
            <a:off x="10248961" y="6457972"/>
            <a:ext cx="1352458" cy="292082"/>
          </a:xfrm>
          <a:prstGeom prst="rect">
            <a:avLst/>
          </a:prstGeom>
        </p:spPr>
      </p:pic>
      <p:sp>
        <p:nvSpPr>
          <p:cNvPr id="1004" name="textbox 1004"/>
          <p:cNvSpPr/>
          <p:nvPr/>
        </p:nvSpPr>
        <p:spPr>
          <a:xfrm>
            <a:off x="8959881" y="3163618"/>
            <a:ext cx="954405" cy="430530"/>
          </a:xfrm>
          <a:prstGeom prst="rect">
            <a:avLst/>
          </a:prstGeom>
          <a:noFill/>
          <a:ln w="0" cap="flat">
            <a:noFill/>
            <a:prstDash val="solid"/>
            <a:miter lim="0"/>
          </a:ln>
        </p:spPr>
        <p:txBody>
          <a:bodyPr vert="horz" wrap="square" lIns="0" tIns="0" rIns="0" bIns="0"/>
          <a:lstStyle/>
          <a:p>
            <a:pPr algn="l" rtl="0" eaLnBrk="0">
              <a:lnSpc>
                <a:spcPct val="82000"/>
              </a:lnSpc>
            </a:pPr>
            <a:endParaRPr sz="100" dirty="0">
              <a:latin typeface="Arial" panose="020B0604020202020204"/>
              <a:ea typeface="Arial" panose="020B0604020202020204"/>
              <a:cs typeface="Arial" panose="020B0604020202020204"/>
            </a:endParaRPr>
          </a:p>
          <a:p>
            <a:pPr marL="12700" algn="l" rtl="0" eaLnBrk="0">
              <a:lnSpc>
                <a:spcPct val="97000"/>
              </a:lnSpc>
            </a:pPr>
            <a:r>
              <a:rPr sz="500" kern="0" spc="-20" dirty="0">
                <a:solidFill>
                  <a:srgbClr val="000000">
                    <a:alpha val="100000"/>
                  </a:srgbClr>
                </a:solidFill>
                <a:latin typeface="楷体" panose="02010609060101010101" charset="-122"/>
                <a:ea typeface="楷体" panose="02010609060101010101" charset="-122"/>
                <a:cs typeface="楷体" panose="02010609060101010101" charset="-122"/>
              </a:rPr>
              <a:t>平</a:t>
            </a:r>
            <a:r>
              <a:rPr sz="500" kern="0" spc="-20" dirty="0">
                <a:solidFill>
                  <a:srgbClr val="000000">
                    <a:alpha val="100000"/>
                  </a:srgbClr>
                </a:solidFill>
                <a:latin typeface="楷体" panose="02010609060101010101" charset="-122"/>
                <a:ea typeface="楷体" panose="02010609060101010101" charset="-122"/>
                <a:cs typeface="楷体" panose="02010609060101010101" charset="-122"/>
              </a:rPr>
              <a:t> </a:t>
            </a:r>
            <a:r>
              <a:rPr sz="500" kern="0" spc="-20" dirty="0">
                <a:solidFill>
                  <a:srgbClr val="000000">
                    <a:alpha val="100000"/>
                  </a:srgbClr>
                </a:solidFill>
                <a:latin typeface="楷体" panose="02010609060101010101" charset="-122"/>
                <a:ea typeface="楷体" panose="02010609060101010101" charset="-122"/>
                <a:cs typeface="楷体" panose="02010609060101010101" charset="-122"/>
              </a:rPr>
              <a:t>成</a:t>
            </a:r>
            <a:r>
              <a:rPr sz="500" kern="0" spc="-20" dirty="0">
                <a:solidFill>
                  <a:srgbClr val="000000">
                    <a:alpha val="100000"/>
                  </a:srgbClr>
                </a:solidFill>
                <a:latin typeface="楷体" panose="02010609060101010101" charset="-122"/>
                <a:ea typeface="楷体" panose="02010609060101010101" charset="-122"/>
                <a:cs typeface="楷体" panose="02010609060101010101" charset="-122"/>
              </a:rPr>
              <a:t> </a:t>
            </a:r>
            <a:r>
              <a:rPr sz="500" kern="0" spc="-20" dirty="0">
                <a:solidFill>
                  <a:srgbClr val="000000">
                    <a:alpha val="100000"/>
                  </a:srgbClr>
                </a:solidFill>
                <a:latin typeface="楷体" panose="02010609060101010101" charset="-122"/>
                <a:ea typeface="楷体" panose="02010609060101010101" charset="-122"/>
                <a:cs typeface="楷体" panose="02010609060101010101" charset="-122"/>
              </a:rPr>
              <a:t>3</a:t>
            </a:r>
            <a:r>
              <a:rPr sz="500" kern="0" spc="10" dirty="0">
                <a:solidFill>
                  <a:srgbClr val="000000">
                    <a:alpha val="100000"/>
                  </a:srgbClr>
                </a:solidFill>
                <a:latin typeface="楷体" panose="02010609060101010101" charset="-122"/>
                <a:ea typeface="楷体" panose="02010609060101010101" charset="-122"/>
                <a:cs typeface="楷体" panose="02010609060101010101" charset="-122"/>
              </a:rPr>
              <a:t> </a:t>
            </a:r>
            <a:r>
              <a:rPr sz="500" kern="0" spc="-20" dirty="0">
                <a:solidFill>
                  <a:srgbClr val="000000">
                    <a:alpha val="100000"/>
                  </a:srgbClr>
                </a:solidFill>
                <a:latin typeface="楷体" panose="02010609060101010101" charset="-122"/>
                <a:ea typeface="楷体" panose="02010609060101010101" charset="-122"/>
                <a:cs typeface="楷体" panose="02010609060101010101" charset="-122"/>
              </a:rPr>
              <a:t>1</a:t>
            </a:r>
            <a:r>
              <a:rPr sz="500" kern="0" spc="-20" dirty="0">
                <a:solidFill>
                  <a:srgbClr val="000000">
                    <a:alpha val="100000"/>
                  </a:srgbClr>
                </a:solidFill>
                <a:latin typeface="楷体" panose="02010609060101010101" charset="-122"/>
                <a:ea typeface="楷体" panose="02010609060101010101" charset="-122"/>
                <a:cs typeface="楷体" panose="02010609060101010101" charset="-122"/>
              </a:rPr>
              <a:t> </a:t>
            </a:r>
            <a:r>
              <a:rPr sz="500" kern="0" spc="-20" dirty="0">
                <a:solidFill>
                  <a:srgbClr val="000000">
                    <a:alpha val="100000"/>
                  </a:srgbClr>
                </a:solidFill>
                <a:latin typeface="楷体" panose="02010609060101010101" charset="-122"/>
                <a:ea typeface="楷体" panose="02010609060101010101" charset="-122"/>
                <a:cs typeface="楷体" panose="02010609060101010101" charset="-122"/>
              </a:rPr>
              <a:t>年</a:t>
            </a:r>
            <a:r>
              <a:rPr sz="500" kern="0" spc="-20" dirty="0">
                <a:solidFill>
                  <a:srgbClr val="000000">
                    <a:alpha val="100000"/>
                  </a:srgbClr>
                </a:solidFill>
                <a:latin typeface="楷体" panose="02010609060101010101" charset="-122"/>
                <a:ea typeface="楷体" panose="02010609060101010101" charset="-122"/>
                <a:cs typeface="楷体" panose="02010609060101010101" charset="-122"/>
              </a:rPr>
              <a:t> </a:t>
            </a:r>
            <a:r>
              <a:rPr sz="500" kern="0" spc="-20" dirty="0">
                <a:solidFill>
                  <a:srgbClr val="000000">
                    <a:alpha val="100000"/>
                  </a:srgbClr>
                </a:solidFill>
                <a:latin typeface="楷体" panose="02010609060101010101" charset="-122"/>
                <a:ea typeface="楷体" panose="02010609060101010101" charset="-122"/>
                <a:cs typeface="楷体" panose="02010609060101010101" charset="-122"/>
              </a:rPr>
              <a:t>4</a:t>
            </a:r>
            <a:r>
              <a:rPr sz="500" kern="0" spc="-20" dirty="0">
                <a:solidFill>
                  <a:srgbClr val="000000">
                    <a:alpha val="100000"/>
                  </a:srgbClr>
                </a:solidFill>
                <a:latin typeface="楷体" panose="02010609060101010101" charset="-122"/>
                <a:ea typeface="楷体" panose="02010609060101010101" charset="-122"/>
                <a:cs typeface="楷体" panose="02010609060101010101" charset="-122"/>
              </a:rPr>
              <a:t> </a:t>
            </a:r>
            <a:r>
              <a:rPr sz="500" kern="0" spc="-20" dirty="0">
                <a:solidFill>
                  <a:srgbClr val="000000">
                    <a:alpha val="100000"/>
                  </a:srgbClr>
                </a:solidFill>
                <a:latin typeface="楷体" panose="02010609060101010101" charset="-122"/>
                <a:ea typeface="楷体" panose="02010609060101010101" charset="-122"/>
                <a:cs typeface="楷体" panose="02010609060101010101" charset="-122"/>
              </a:rPr>
              <a:t>月</a:t>
            </a:r>
            <a:r>
              <a:rPr sz="500" kern="0" spc="20" dirty="0">
                <a:solidFill>
                  <a:srgbClr val="000000">
                    <a:alpha val="100000"/>
                  </a:srgbClr>
                </a:solidFill>
                <a:latin typeface="楷体" panose="02010609060101010101" charset="-122"/>
                <a:ea typeface="楷体" panose="02010609060101010101" charset="-122"/>
                <a:cs typeface="楷体" panose="02010609060101010101" charset="-122"/>
              </a:rPr>
              <a:t> </a:t>
            </a:r>
            <a:r>
              <a:rPr sz="500" kern="0" spc="-20" dirty="0">
                <a:solidFill>
                  <a:srgbClr val="000000">
                    <a:alpha val="100000"/>
                  </a:srgbClr>
                </a:solidFill>
                <a:latin typeface="楷体" panose="02010609060101010101" charset="-122"/>
                <a:ea typeface="楷体" panose="02010609060101010101" charset="-122"/>
                <a:cs typeface="楷体" panose="02010609060101010101" charset="-122"/>
              </a:rPr>
              <a:t>1</a:t>
            </a:r>
            <a:r>
              <a:rPr sz="500" kern="0" spc="90" dirty="0">
                <a:solidFill>
                  <a:srgbClr val="000000">
                    <a:alpha val="100000"/>
                  </a:srgbClr>
                </a:solidFill>
                <a:latin typeface="楷体" panose="02010609060101010101" charset="-122"/>
                <a:ea typeface="楷体" panose="02010609060101010101" charset="-122"/>
                <a:cs typeface="楷体" panose="02010609060101010101" charset="-122"/>
              </a:rPr>
              <a:t> </a:t>
            </a:r>
            <a:r>
              <a:rPr sz="500" kern="0" spc="-30" dirty="0">
                <a:solidFill>
                  <a:srgbClr val="000000">
                    <a:alpha val="100000"/>
                  </a:srgbClr>
                </a:solidFill>
                <a:latin typeface="楷体" panose="02010609060101010101" charset="-122"/>
                <a:ea typeface="楷体" panose="02010609060101010101" charset="-122"/>
                <a:cs typeface="楷体" panose="02010609060101010101" charset="-122"/>
              </a:rPr>
              <a:t>日</a:t>
            </a:r>
            <a:endParaRPr sz="500" dirty="0">
              <a:latin typeface="楷体" panose="02010609060101010101" charset="-122"/>
              <a:ea typeface="楷体" panose="02010609060101010101" charset="-122"/>
              <a:cs typeface="楷体" panose="02010609060101010101" charset="-122"/>
            </a:endParaRPr>
          </a:p>
          <a:p>
            <a:pPr marL="31115" algn="l" rtl="0" eaLnBrk="0">
              <a:lnSpc>
                <a:spcPct val="98000"/>
              </a:lnSpc>
              <a:spcBef>
                <a:spcPts val="80"/>
              </a:spcBef>
            </a:pPr>
            <a:r>
              <a:rPr sz="500" kern="0" spc="-30" dirty="0">
                <a:solidFill>
                  <a:srgbClr val="000000">
                    <a:alpha val="100000"/>
                  </a:srgbClr>
                </a:solidFill>
                <a:latin typeface="楷体" panose="02010609060101010101" charset="-122"/>
                <a:ea typeface="楷体" panose="02010609060101010101" charset="-122"/>
                <a:cs typeface="楷体" panose="02010609060101010101" charset="-122"/>
              </a:rPr>
              <a:t>申</a:t>
            </a:r>
            <a:r>
              <a:rPr sz="500" kern="0" spc="-60" dirty="0">
                <a:solidFill>
                  <a:srgbClr val="000000">
                    <a:alpha val="100000"/>
                  </a:srgbClr>
                </a:solidFill>
                <a:latin typeface="楷体" panose="02010609060101010101" charset="-122"/>
                <a:ea typeface="楷体" panose="02010609060101010101" charset="-122"/>
                <a:cs typeface="楷体" panose="02010609060101010101" charset="-122"/>
              </a:rPr>
              <a:t> </a:t>
            </a:r>
            <a:r>
              <a:rPr sz="500" kern="0" spc="-30" dirty="0">
                <a:solidFill>
                  <a:srgbClr val="000000">
                    <a:alpha val="100000"/>
                  </a:srgbClr>
                </a:solidFill>
                <a:latin typeface="楷体" panose="02010609060101010101" charset="-122"/>
                <a:ea typeface="楷体" panose="02010609060101010101" charset="-122"/>
                <a:cs typeface="楷体" panose="02010609060101010101" charset="-122"/>
              </a:rPr>
              <a:t>請</a:t>
            </a:r>
            <a:r>
              <a:rPr sz="500" kern="0" spc="-40" dirty="0">
                <a:solidFill>
                  <a:srgbClr val="000000">
                    <a:alpha val="100000"/>
                  </a:srgbClr>
                </a:solidFill>
                <a:latin typeface="楷体" panose="02010609060101010101" charset="-122"/>
                <a:ea typeface="楷体" panose="02010609060101010101" charset="-122"/>
                <a:cs typeface="楷体" panose="02010609060101010101" charset="-122"/>
              </a:rPr>
              <a:t> </a:t>
            </a:r>
            <a:r>
              <a:rPr sz="500" kern="0" spc="-30" dirty="0">
                <a:solidFill>
                  <a:srgbClr val="000000">
                    <a:alpha val="100000"/>
                  </a:srgbClr>
                </a:solidFill>
                <a:latin typeface="楷体" panose="02010609060101010101" charset="-122"/>
                <a:ea typeface="楷体" panose="02010609060101010101" charset="-122"/>
                <a:cs typeface="楷体" panose="02010609060101010101" charset="-122"/>
              </a:rPr>
              <a:t>者</a:t>
            </a:r>
            <a:r>
              <a:rPr sz="500" kern="0" spc="-30" dirty="0">
                <a:solidFill>
                  <a:srgbClr val="000000">
                    <a:alpha val="100000"/>
                  </a:srgbClr>
                </a:solidFill>
                <a:latin typeface="楷体" panose="02010609060101010101" charset="-122"/>
                <a:ea typeface="楷体" panose="02010609060101010101" charset="-122"/>
                <a:cs typeface="楷体" panose="02010609060101010101" charset="-122"/>
              </a:rPr>
              <a:t> </a:t>
            </a:r>
            <a:r>
              <a:rPr sz="500" kern="0" spc="-30" dirty="0">
                <a:solidFill>
                  <a:srgbClr val="000000">
                    <a:alpha val="100000"/>
                  </a:srgbClr>
                </a:solidFill>
                <a:latin typeface="楷体" panose="02010609060101010101" charset="-122"/>
                <a:ea typeface="楷体" panose="02010609060101010101" charset="-122"/>
                <a:cs typeface="楷体" panose="02010609060101010101" charset="-122"/>
              </a:rPr>
              <a:t>医</a:t>
            </a:r>
            <a:r>
              <a:rPr sz="500" kern="0" spc="-60" dirty="0">
                <a:solidFill>
                  <a:srgbClr val="000000">
                    <a:alpha val="100000"/>
                  </a:srgbClr>
                </a:solidFill>
                <a:latin typeface="楷体" panose="02010609060101010101" charset="-122"/>
                <a:ea typeface="楷体" panose="02010609060101010101" charset="-122"/>
                <a:cs typeface="楷体" panose="02010609060101010101" charset="-122"/>
              </a:rPr>
              <a:t> </a:t>
            </a:r>
            <a:r>
              <a:rPr sz="500" kern="0" spc="-30" dirty="0">
                <a:solidFill>
                  <a:srgbClr val="000000">
                    <a:alpha val="100000"/>
                  </a:srgbClr>
                </a:solidFill>
                <a:latin typeface="楷体" panose="02010609060101010101" charset="-122"/>
                <a:ea typeface="楷体" panose="02010609060101010101" charset="-122"/>
                <a:cs typeface="楷体" panose="02010609060101010101" charset="-122"/>
              </a:rPr>
              <a:t>療</a:t>
            </a:r>
            <a:r>
              <a:rPr sz="500" kern="0" spc="-30" dirty="0">
                <a:solidFill>
                  <a:srgbClr val="000000">
                    <a:alpha val="100000"/>
                  </a:srgbClr>
                </a:solidFill>
                <a:latin typeface="楷体" panose="02010609060101010101" charset="-122"/>
                <a:ea typeface="楷体" panose="02010609060101010101" charset="-122"/>
                <a:cs typeface="楷体" panose="02010609060101010101" charset="-122"/>
              </a:rPr>
              <a:t> </a:t>
            </a:r>
            <a:r>
              <a:rPr sz="500" kern="0" spc="-30" dirty="0">
                <a:solidFill>
                  <a:srgbClr val="000000">
                    <a:alpha val="100000"/>
                  </a:srgbClr>
                </a:solidFill>
                <a:latin typeface="楷体" panose="02010609060101010101" charset="-122"/>
                <a:ea typeface="楷体" panose="02010609060101010101" charset="-122"/>
                <a:cs typeface="楷体" panose="02010609060101010101" charset="-122"/>
              </a:rPr>
              <a:t>法</a:t>
            </a:r>
            <a:r>
              <a:rPr sz="500" kern="0" spc="-70" dirty="0">
                <a:solidFill>
                  <a:srgbClr val="000000">
                    <a:alpha val="100000"/>
                  </a:srgbClr>
                </a:solidFill>
                <a:latin typeface="楷体" panose="02010609060101010101" charset="-122"/>
                <a:ea typeface="楷体" panose="02010609060101010101" charset="-122"/>
                <a:cs typeface="楷体" panose="02010609060101010101" charset="-122"/>
              </a:rPr>
              <a:t> </a:t>
            </a:r>
            <a:r>
              <a:rPr sz="500" kern="0" spc="-30" dirty="0">
                <a:solidFill>
                  <a:srgbClr val="000000">
                    <a:alpha val="100000"/>
                  </a:srgbClr>
                </a:solidFill>
                <a:latin typeface="楷体" panose="02010609060101010101" charset="-122"/>
                <a:ea typeface="楷体" panose="02010609060101010101" charset="-122"/>
                <a:cs typeface="楷体" panose="02010609060101010101" charset="-122"/>
              </a:rPr>
              <a:t>人</a:t>
            </a:r>
            <a:r>
              <a:rPr sz="500" kern="0" spc="-30" dirty="0">
                <a:solidFill>
                  <a:srgbClr val="000000">
                    <a:alpha val="100000"/>
                  </a:srgbClr>
                </a:solidFill>
                <a:latin typeface="楷体" panose="02010609060101010101" charset="-122"/>
                <a:ea typeface="楷体" panose="02010609060101010101" charset="-122"/>
                <a:cs typeface="楷体" panose="02010609060101010101" charset="-122"/>
              </a:rPr>
              <a:t> </a:t>
            </a:r>
            <a:r>
              <a:rPr sz="500" kern="0" spc="-30" dirty="0">
                <a:solidFill>
                  <a:srgbClr val="000000">
                    <a:alpha val="100000"/>
                  </a:srgbClr>
                </a:solidFill>
                <a:latin typeface="楷体" panose="02010609060101010101" charset="-122"/>
                <a:ea typeface="楷体" panose="02010609060101010101" charset="-122"/>
                <a:cs typeface="楷体" panose="02010609060101010101" charset="-122"/>
              </a:rPr>
              <a:t>光</a:t>
            </a:r>
            <a:r>
              <a:rPr sz="500" kern="0" spc="-30" dirty="0">
                <a:solidFill>
                  <a:srgbClr val="000000">
                    <a:alpha val="100000"/>
                  </a:srgbClr>
                </a:solidFill>
                <a:latin typeface="楷体" panose="02010609060101010101" charset="-122"/>
                <a:ea typeface="楷体" panose="02010609060101010101" charset="-122"/>
                <a:cs typeface="楷体" panose="02010609060101010101" charset="-122"/>
              </a:rPr>
              <a:t> </a:t>
            </a:r>
            <a:r>
              <a:rPr sz="500" kern="0" spc="-30" dirty="0">
                <a:solidFill>
                  <a:srgbClr val="000000">
                    <a:alpha val="100000"/>
                  </a:srgbClr>
                </a:solidFill>
                <a:latin typeface="楷体" panose="02010609060101010101" charset="-122"/>
                <a:ea typeface="楷体" panose="02010609060101010101" charset="-122"/>
                <a:cs typeface="楷体" panose="02010609060101010101" charset="-122"/>
              </a:rPr>
              <a:t>明</a:t>
            </a:r>
            <a:r>
              <a:rPr sz="500" kern="0" spc="-60" dirty="0">
                <a:solidFill>
                  <a:srgbClr val="000000">
                    <a:alpha val="100000"/>
                  </a:srgbClr>
                </a:solidFill>
                <a:latin typeface="楷体" panose="02010609060101010101" charset="-122"/>
                <a:ea typeface="楷体" panose="02010609060101010101" charset="-122"/>
                <a:cs typeface="楷体" panose="02010609060101010101" charset="-122"/>
              </a:rPr>
              <a:t> </a:t>
            </a:r>
            <a:r>
              <a:rPr sz="500" kern="0" spc="-30" dirty="0">
                <a:solidFill>
                  <a:srgbClr val="000000">
                    <a:alpha val="100000"/>
                  </a:srgbClr>
                </a:solidFill>
                <a:latin typeface="楷体" panose="02010609060101010101" charset="-122"/>
                <a:ea typeface="楷体" panose="02010609060101010101" charset="-122"/>
                <a:cs typeface="楷体" panose="02010609060101010101" charset="-122"/>
              </a:rPr>
              <a:t>会</a:t>
            </a:r>
            <a:endParaRPr sz="500" dirty="0">
              <a:latin typeface="楷体" panose="02010609060101010101" charset="-122"/>
              <a:ea typeface="楷体" panose="02010609060101010101" charset="-122"/>
              <a:cs typeface="楷体" panose="02010609060101010101" charset="-122"/>
            </a:endParaRPr>
          </a:p>
          <a:p>
            <a:pPr algn="r" rtl="0" eaLnBrk="0">
              <a:lnSpc>
                <a:spcPct val="97000"/>
              </a:lnSpc>
              <a:spcBef>
                <a:spcPts val="5"/>
              </a:spcBef>
            </a:pPr>
            <a:r>
              <a:rPr sz="500" kern="0" spc="-30" dirty="0">
                <a:solidFill>
                  <a:srgbClr val="000000">
                    <a:alpha val="100000"/>
                  </a:srgbClr>
                </a:solidFill>
                <a:latin typeface="楷体" panose="02010609060101010101" charset="-122"/>
                <a:ea typeface="楷体" panose="02010609060101010101" charset="-122"/>
                <a:cs typeface="楷体" panose="02010609060101010101" charset="-122"/>
              </a:rPr>
              <a:t>理</a:t>
            </a:r>
            <a:r>
              <a:rPr sz="500" kern="0" spc="-30" dirty="0">
                <a:solidFill>
                  <a:srgbClr val="000000">
                    <a:alpha val="100000"/>
                  </a:srgbClr>
                </a:solidFill>
                <a:latin typeface="楷体" panose="02010609060101010101" charset="-122"/>
                <a:ea typeface="楷体" panose="02010609060101010101" charset="-122"/>
                <a:cs typeface="楷体" panose="02010609060101010101" charset="-122"/>
              </a:rPr>
              <a:t> </a:t>
            </a:r>
            <a:r>
              <a:rPr sz="500" kern="0" spc="-30" dirty="0">
                <a:solidFill>
                  <a:srgbClr val="000000">
                    <a:alpha val="100000"/>
                  </a:srgbClr>
                </a:solidFill>
                <a:latin typeface="楷体" panose="02010609060101010101" charset="-122"/>
                <a:ea typeface="楷体" panose="02010609060101010101" charset="-122"/>
                <a:cs typeface="楷体" panose="02010609060101010101" charset="-122"/>
              </a:rPr>
              <a:t>事</a:t>
            </a:r>
            <a:r>
              <a:rPr sz="500" kern="0" spc="-30" dirty="0">
                <a:solidFill>
                  <a:srgbClr val="000000">
                    <a:alpha val="100000"/>
                  </a:srgbClr>
                </a:solidFill>
                <a:latin typeface="楷体" panose="02010609060101010101" charset="-122"/>
                <a:ea typeface="楷体" panose="02010609060101010101" charset="-122"/>
                <a:cs typeface="楷体" panose="02010609060101010101" charset="-122"/>
              </a:rPr>
              <a:t> </a:t>
            </a:r>
            <a:r>
              <a:rPr sz="500" kern="0" spc="-30" dirty="0">
                <a:solidFill>
                  <a:srgbClr val="000000">
                    <a:alpha val="100000"/>
                  </a:srgbClr>
                </a:solidFill>
                <a:latin typeface="楷体" panose="02010609060101010101" charset="-122"/>
                <a:ea typeface="楷体" panose="02010609060101010101" charset="-122"/>
                <a:cs typeface="楷体" panose="02010609060101010101" charset="-122"/>
              </a:rPr>
              <a:t>長</a:t>
            </a:r>
            <a:r>
              <a:rPr sz="500" kern="0" spc="-30" dirty="0">
                <a:solidFill>
                  <a:srgbClr val="000000">
                    <a:alpha val="100000"/>
                  </a:srgbClr>
                </a:solidFill>
                <a:latin typeface="楷体" panose="02010609060101010101" charset="-122"/>
                <a:ea typeface="楷体" panose="02010609060101010101" charset="-122"/>
                <a:cs typeface="楷体" panose="02010609060101010101" charset="-122"/>
              </a:rPr>
              <a:t> </a:t>
            </a:r>
            <a:r>
              <a:rPr sz="500" kern="0" spc="-30" dirty="0">
                <a:solidFill>
                  <a:srgbClr val="000000">
                    <a:alpha val="100000"/>
                  </a:srgbClr>
                </a:solidFill>
                <a:latin typeface="楷体" panose="02010609060101010101" charset="-122"/>
                <a:ea typeface="楷体" panose="02010609060101010101" charset="-122"/>
                <a:cs typeface="楷体" panose="02010609060101010101" charset="-122"/>
              </a:rPr>
              <a:t>据</a:t>
            </a:r>
            <a:r>
              <a:rPr sz="500" kern="0" spc="110" dirty="0">
                <a:solidFill>
                  <a:srgbClr val="000000">
                    <a:alpha val="100000"/>
                  </a:srgbClr>
                </a:solidFill>
                <a:latin typeface="楷体" panose="02010609060101010101" charset="-122"/>
                <a:ea typeface="楷体" panose="02010609060101010101" charset="-122"/>
                <a:cs typeface="楷体" panose="02010609060101010101" charset="-122"/>
              </a:rPr>
              <a:t> </a:t>
            </a:r>
            <a:r>
              <a:rPr sz="500" kern="0" spc="-30" dirty="0">
                <a:solidFill>
                  <a:srgbClr val="000000">
                    <a:alpha val="100000"/>
                  </a:srgbClr>
                </a:solidFill>
                <a:latin typeface="楷体" panose="02010609060101010101" charset="-122"/>
                <a:ea typeface="楷体" panose="02010609060101010101" charset="-122"/>
                <a:cs typeface="楷体" panose="02010609060101010101" charset="-122"/>
              </a:rPr>
              <a:t>田</a:t>
            </a:r>
            <a:r>
              <a:rPr sz="500" kern="0" spc="-30" dirty="0">
                <a:solidFill>
                  <a:srgbClr val="000000">
                    <a:alpha val="100000"/>
                  </a:srgbClr>
                </a:solidFill>
                <a:latin typeface="楷体" panose="02010609060101010101" charset="-122"/>
                <a:ea typeface="楷体" panose="02010609060101010101" charset="-122"/>
                <a:cs typeface="楷体" panose="02010609060101010101" charset="-122"/>
              </a:rPr>
              <a:t> </a:t>
            </a:r>
            <a:r>
              <a:rPr sz="500" kern="0" spc="-30" dirty="0">
                <a:solidFill>
                  <a:srgbClr val="000000">
                    <a:alpha val="100000"/>
                  </a:srgbClr>
                </a:solidFill>
                <a:latin typeface="楷体" panose="02010609060101010101" charset="-122"/>
                <a:ea typeface="楷体" panose="02010609060101010101" charset="-122"/>
                <a:cs typeface="楷体" panose="02010609060101010101" charset="-122"/>
              </a:rPr>
              <a:t>武</a:t>
            </a:r>
            <a:r>
              <a:rPr sz="500" kern="0" spc="20" dirty="0">
                <a:solidFill>
                  <a:srgbClr val="000000">
                    <a:alpha val="100000"/>
                  </a:srgbClr>
                </a:solidFill>
                <a:latin typeface="楷体" panose="02010609060101010101" charset="-122"/>
                <a:ea typeface="楷体" panose="02010609060101010101" charset="-122"/>
                <a:cs typeface="楷体" panose="02010609060101010101" charset="-122"/>
              </a:rPr>
              <a:t> </a:t>
            </a:r>
            <a:r>
              <a:rPr sz="500" kern="0" spc="-30" dirty="0">
                <a:solidFill>
                  <a:srgbClr val="000000">
                    <a:alpha val="100000"/>
                  </a:srgbClr>
                </a:solidFill>
                <a:latin typeface="楷体" panose="02010609060101010101" charset="-122"/>
                <a:ea typeface="楷体" panose="02010609060101010101" charset="-122"/>
                <a:cs typeface="楷体" panose="02010609060101010101" charset="-122"/>
              </a:rPr>
              <a:t>志</a:t>
            </a:r>
            <a:endParaRPr sz="500" dirty="0">
              <a:latin typeface="楷体" panose="02010609060101010101" charset="-122"/>
              <a:ea typeface="楷体" panose="02010609060101010101" charset="-122"/>
              <a:cs typeface="楷体" panose="02010609060101010101" charset="-122"/>
            </a:endParaRPr>
          </a:p>
          <a:p>
            <a:pPr algn="l" rtl="0" eaLnBrk="0">
              <a:lnSpc>
                <a:spcPct val="107000"/>
              </a:lnSpc>
            </a:pPr>
            <a:endParaRPr sz="600" dirty="0">
              <a:latin typeface="Arial" panose="020B0604020202020204"/>
              <a:ea typeface="Arial" panose="020B0604020202020204"/>
              <a:cs typeface="Arial" panose="020B0604020202020204"/>
            </a:endParaRPr>
          </a:p>
          <a:p>
            <a:pPr marL="450850" algn="l" rtl="0" eaLnBrk="0">
              <a:lnSpc>
                <a:spcPct val="96000"/>
              </a:lnSpc>
              <a:spcBef>
                <a:spcPts val="5"/>
              </a:spcBef>
            </a:pPr>
            <a:r>
              <a:rPr sz="500" kern="0" spc="40" dirty="0">
                <a:solidFill>
                  <a:srgbClr val="000000">
                    <a:alpha val="100000"/>
                  </a:srgbClr>
                </a:solidFill>
                <a:latin typeface="仿宋" panose="02010609060101010101" charset="-122"/>
                <a:ea typeface="仿宋" panose="02010609060101010101" charset="-122"/>
                <a:cs typeface="仿宋" panose="02010609060101010101" charset="-122"/>
              </a:rPr>
              <a:t>近敬厚生局長</a:t>
            </a:r>
            <a:endParaRPr sz="500" dirty="0">
              <a:latin typeface="仿宋" panose="02010609060101010101" charset="-122"/>
              <a:ea typeface="仿宋" panose="02010609060101010101" charset="-122"/>
              <a:cs typeface="仿宋" panose="02010609060101010101" charset="-122"/>
            </a:endParaRPr>
          </a:p>
        </p:txBody>
      </p:sp>
      <p:sp>
        <p:nvSpPr>
          <p:cNvPr id="1006" name="textbox 1006"/>
          <p:cNvSpPr/>
          <p:nvPr/>
        </p:nvSpPr>
        <p:spPr>
          <a:xfrm>
            <a:off x="1651020" y="3876068"/>
            <a:ext cx="934085" cy="324484"/>
          </a:xfrm>
          <a:prstGeom prst="rect">
            <a:avLst/>
          </a:prstGeom>
          <a:noFill/>
          <a:ln w="0" cap="flat">
            <a:noFill/>
            <a:prstDash val="solid"/>
            <a:miter lim="0"/>
          </a:ln>
        </p:spPr>
        <p:txBody>
          <a:bodyPr vert="horz" wrap="square" lIns="0" tIns="0" rIns="0" bIns="0"/>
          <a:lstStyle/>
          <a:p>
            <a:pPr algn="l" rtl="0" eaLnBrk="0">
              <a:lnSpc>
                <a:spcPct val="85000"/>
              </a:lnSpc>
            </a:pPr>
            <a:endParaRPr sz="100" dirty="0">
              <a:latin typeface="Arial" panose="020B0604020202020204"/>
              <a:ea typeface="Arial" panose="020B0604020202020204"/>
              <a:cs typeface="Arial" panose="020B0604020202020204"/>
            </a:endParaRPr>
          </a:p>
          <a:p>
            <a:pPr marL="12700" algn="l" rtl="0" eaLnBrk="0">
              <a:lnSpc>
                <a:spcPct val="98000"/>
              </a:lnSpc>
            </a:pPr>
            <a:r>
              <a:rPr sz="500" kern="0" spc="60" dirty="0">
                <a:solidFill>
                  <a:srgbClr val="000000">
                    <a:alpha val="100000"/>
                  </a:srgbClr>
                </a:solidFill>
                <a:latin typeface="楷体" panose="02010609060101010101" charset="-122"/>
                <a:ea typeface="楷体" panose="02010609060101010101" charset="-122"/>
                <a:cs typeface="楷体" panose="02010609060101010101" charset="-122"/>
              </a:rPr>
              <a:t>国立循顺器病研究七</a:t>
            </a:r>
            <a:r>
              <a:rPr sz="500" kern="0" spc="50" dirty="0">
                <a:solidFill>
                  <a:srgbClr val="000000">
                    <a:alpha val="100000"/>
                  </a:srgbClr>
                </a:solidFill>
                <a:latin typeface="楷体" panose="02010609060101010101" charset="-122"/>
                <a:ea typeface="楷体" panose="02010609060101010101" charset="-122"/>
                <a:cs typeface="楷体" panose="02010609060101010101" charset="-122"/>
              </a:rPr>
              <a:t>&gt;夕</a:t>
            </a:r>
            <a:r>
              <a:rPr sz="500" kern="0" spc="-150" dirty="0">
                <a:solidFill>
                  <a:srgbClr val="000000">
                    <a:alpha val="100000"/>
                  </a:srgbClr>
                </a:solidFill>
                <a:latin typeface="楷体" panose="02010609060101010101" charset="-122"/>
                <a:ea typeface="楷体" panose="02010609060101010101" charset="-122"/>
                <a:cs typeface="楷体" panose="02010609060101010101" charset="-122"/>
              </a:rPr>
              <a:t> </a:t>
            </a:r>
            <a:r>
              <a:rPr sz="500" kern="0" spc="50" dirty="0">
                <a:solidFill>
                  <a:srgbClr val="000000">
                    <a:alpha val="100000"/>
                  </a:srgbClr>
                </a:solidFill>
                <a:latin typeface="楷体" panose="02010609060101010101" charset="-122"/>
                <a:ea typeface="楷体" panose="02010609060101010101" charset="-122"/>
                <a:cs typeface="楷体" panose="02010609060101010101" charset="-122"/>
              </a:rPr>
              <a:t>一</a:t>
            </a:r>
            <a:endParaRPr sz="500" dirty="0">
              <a:latin typeface="楷体" panose="02010609060101010101" charset="-122"/>
              <a:ea typeface="楷体" panose="02010609060101010101" charset="-122"/>
              <a:cs typeface="楷体" panose="02010609060101010101" charset="-122"/>
            </a:endParaRPr>
          </a:p>
          <a:p>
            <a:pPr algn="l" rtl="0" eaLnBrk="0">
              <a:lnSpc>
                <a:spcPct val="107000"/>
              </a:lnSpc>
            </a:pPr>
            <a:endParaRPr sz="600" dirty="0">
              <a:latin typeface="Arial" panose="020B0604020202020204"/>
              <a:ea typeface="Arial" panose="020B0604020202020204"/>
              <a:cs typeface="Arial" panose="020B0604020202020204"/>
            </a:endParaRPr>
          </a:p>
          <a:p>
            <a:pPr algn="r" rtl="0" eaLnBrk="0">
              <a:lnSpc>
                <a:spcPts val="995"/>
              </a:lnSpc>
              <a:spcBef>
                <a:spcPts val="0"/>
              </a:spcBef>
            </a:pPr>
            <a:r>
              <a:rPr sz="800" kern="0" spc="40" dirty="0">
                <a:solidFill>
                  <a:srgbClr val="000000">
                    <a:alpha val="100000"/>
                  </a:srgbClr>
                </a:solidFill>
                <a:latin typeface="楷体" panose="02010609060101010101" charset="-122"/>
                <a:ea typeface="楷体" panose="02010609060101010101" charset="-122"/>
                <a:cs typeface="楷体" panose="02010609060101010101" charset="-122"/>
              </a:rPr>
              <a:t>病院長饭原弘二</a:t>
            </a:r>
            <a:endParaRPr sz="800" dirty="0">
              <a:latin typeface="楷体" panose="02010609060101010101" charset="-122"/>
              <a:ea typeface="楷体" panose="02010609060101010101" charset="-122"/>
              <a:cs typeface="楷体" panose="02010609060101010101" charset="-122"/>
            </a:endParaRPr>
          </a:p>
        </p:txBody>
      </p:sp>
      <p:sp>
        <p:nvSpPr>
          <p:cNvPr id="1008" name="textbox 1008"/>
          <p:cNvSpPr/>
          <p:nvPr/>
        </p:nvSpPr>
        <p:spPr>
          <a:xfrm>
            <a:off x="9112281" y="2170060"/>
            <a:ext cx="1378585" cy="206375"/>
          </a:xfrm>
          <a:prstGeom prst="rect">
            <a:avLst/>
          </a:prstGeom>
          <a:noFill/>
          <a:ln w="0" cap="flat">
            <a:noFill/>
            <a:prstDash val="solid"/>
            <a:miter lim="0"/>
          </a:ln>
        </p:spPr>
        <p:txBody>
          <a:bodyPr vert="horz" wrap="square" lIns="0" tIns="0" rIns="0" bIns="0"/>
          <a:lstStyle/>
          <a:p>
            <a:pPr algn="l" rtl="0" eaLnBrk="0">
              <a:lnSpc>
                <a:spcPct val="85000"/>
              </a:lnSpc>
            </a:pPr>
            <a:endParaRPr sz="100" dirty="0">
              <a:latin typeface="Arial" panose="020B0604020202020204"/>
              <a:ea typeface="Arial" panose="020B0604020202020204"/>
              <a:cs typeface="Arial" panose="020B0604020202020204"/>
            </a:endParaRPr>
          </a:p>
          <a:p>
            <a:pPr marL="12700" algn="l" rtl="0" eaLnBrk="0">
              <a:lnSpc>
                <a:spcPct val="96000"/>
              </a:lnSpc>
            </a:pPr>
            <a:r>
              <a:rPr sz="1000" kern="0" spc="0" baseline="3100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保險医療機</a:t>
            </a:r>
            <a:r>
              <a:rPr sz="600" kern="0" spc="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1900" b="1" kern="0" spc="0" baseline="-300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指定通</a:t>
            </a:r>
            <a:r>
              <a:rPr sz="1900" b="1" kern="0" spc="-10" baseline="-300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知書</a:t>
            </a:r>
            <a:endParaRPr sz="1900" baseline="-3000" dirty="0">
              <a:latin typeface="宋体" panose="02010600030101010101" pitchFamily="2" charset="-122"/>
              <a:ea typeface="宋体" panose="02010600030101010101" pitchFamily="2" charset="-122"/>
              <a:cs typeface="宋体" panose="02010600030101010101" pitchFamily="2" charset="-122"/>
            </a:endParaRPr>
          </a:p>
        </p:txBody>
      </p:sp>
      <p:pic>
        <p:nvPicPr>
          <p:cNvPr id="1010" name="picture 1010"/>
          <p:cNvPicPr>
            <a:picLocks noChangeAspect="1"/>
          </p:cNvPicPr>
          <p:nvPr/>
        </p:nvPicPr>
        <p:blipFill>
          <a:blip r:embed="rId5"/>
          <a:stretch>
            <a:fillRect/>
          </a:stretch>
        </p:blipFill>
        <p:spPr>
          <a:xfrm rot="21600000">
            <a:off x="2419380" y="3879844"/>
            <a:ext cx="469879" cy="450844"/>
          </a:xfrm>
          <a:prstGeom prst="rect">
            <a:avLst/>
          </a:prstGeom>
        </p:spPr>
      </p:pic>
      <p:pic>
        <p:nvPicPr>
          <p:cNvPr id="1012" name="picture 1012"/>
          <p:cNvPicPr>
            <a:picLocks noChangeAspect="1"/>
          </p:cNvPicPr>
          <p:nvPr/>
        </p:nvPicPr>
        <p:blipFill>
          <a:blip r:embed="rId6"/>
          <a:stretch>
            <a:fillRect/>
          </a:stretch>
        </p:blipFill>
        <p:spPr>
          <a:xfrm rot="21600000">
            <a:off x="11195059" y="241333"/>
            <a:ext cx="469879" cy="393648"/>
          </a:xfrm>
          <a:prstGeom prst="rect">
            <a:avLst/>
          </a:prstGeom>
        </p:spPr>
      </p:pic>
      <p:sp>
        <p:nvSpPr>
          <p:cNvPr id="1014" name="textbox 1014"/>
          <p:cNvSpPr/>
          <p:nvPr/>
        </p:nvSpPr>
        <p:spPr>
          <a:xfrm>
            <a:off x="8953540" y="3006839"/>
            <a:ext cx="2181225" cy="118745"/>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12700" algn="l" rtl="0" eaLnBrk="0">
              <a:lnSpc>
                <a:spcPts val="730"/>
              </a:lnSpc>
            </a:pPr>
            <a:r>
              <a:rPr sz="6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上Ωのとおり保険医瘀攪関として指定したから道知します</a:t>
            </a:r>
            <a:endParaRPr sz="600" dirty="0">
              <a:latin typeface="宋体" panose="02010600030101010101" pitchFamily="2" charset="-122"/>
              <a:ea typeface="宋体" panose="02010600030101010101" pitchFamily="2" charset="-122"/>
              <a:cs typeface="宋体" panose="02010600030101010101" pitchFamily="2" charset="-122"/>
            </a:endParaRPr>
          </a:p>
        </p:txBody>
      </p:sp>
      <p:pic>
        <p:nvPicPr>
          <p:cNvPr id="1016" name="picture 1016"/>
          <p:cNvPicPr>
            <a:picLocks noChangeAspect="1"/>
          </p:cNvPicPr>
          <p:nvPr/>
        </p:nvPicPr>
        <p:blipFill>
          <a:blip r:embed="rId7"/>
          <a:stretch>
            <a:fillRect/>
          </a:stretch>
        </p:blipFill>
        <p:spPr>
          <a:xfrm rot="21600000">
            <a:off x="8293115" y="1212837"/>
            <a:ext cx="6350" cy="3321055"/>
          </a:xfrm>
          <a:prstGeom prst="rect">
            <a:avLst/>
          </a:prstGeom>
        </p:spPr>
      </p:pic>
      <p:pic>
        <p:nvPicPr>
          <p:cNvPr id="1018" name="picture 1018"/>
          <p:cNvPicPr>
            <a:picLocks noChangeAspect="1"/>
          </p:cNvPicPr>
          <p:nvPr/>
        </p:nvPicPr>
        <p:blipFill>
          <a:blip r:embed="rId8"/>
          <a:stretch>
            <a:fillRect/>
          </a:stretch>
        </p:blipFill>
        <p:spPr>
          <a:xfrm rot="21600000">
            <a:off x="7981980" y="4095734"/>
            <a:ext cx="355518" cy="355587"/>
          </a:xfrm>
          <a:prstGeom prst="rect">
            <a:avLst/>
          </a:prstGeom>
        </p:spPr>
      </p:pic>
      <p:sp>
        <p:nvSpPr>
          <p:cNvPr id="1020" name="textbox 1020"/>
          <p:cNvSpPr/>
          <p:nvPr/>
        </p:nvSpPr>
        <p:spPr>
          <a:xfrm>
            <a:off x="10099858" y="413371"/>
            <a:ext cx="972185" cy="151764"/>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12700" algn="l" rtl="0" eaLnBrk="0">
              <a:lnSpc>
                <a:spcPts val="990"/>
              </a:lnSpc>
            </a:pPr>
            <a:r>
              <a:rPr sz="800" b="1"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もりあきクリニック</a:t>
            </a:r>
            <a:endParaRPr sz="800" dirty="0">
              <a:latin typeface="宋体" panose="02010600030101010101" pitchFamily="2" charset="-122"/>
              <a:ea typeface="宋体" panose="02010600030101010101" pitchFamily="2" charset="-122"/>
              <a:cs typeface="宋体" panose="02010600030101010101" pitchFamily="2" charset="-122"/>
            </a:endParaRPr>
          </a:p>
        </p:txBody>
      </p:sp>
      <p:pic>
        <p:nvPicPr>
          <p:cNvPr id="1022" name="picture 1022"/>
          <p:cNvPicPr>
            <a:picLocks noChangeAspect="1"/>
          </p:cNvPicPr>
          <p:nvPr/>
        </p:nvPicPr>
        <p:blipFill>
          <a:blip r:embed="rId9"/>
          <a:stretch>
            <a:fillRect/>
          </a:stretch>
        </p:blipFill>
        <p:spPr>
          <a:xfrm rot="21600000">
            <a:off x="1396959" y="1263655"/>
            <a:ext cx="298460" cy="279394"/>
          </a:xfrm>
          <a:prstGeom prst="rect">
            <a:avLst/>
          </a:prstGeom>
        </p:spPr>
      </p:pic>
      <p:sp>
        <p:nvSpPr>
          <p:cNvPr id="1024" name="textbox 1024"/>
          <p:cNvSpPr/>
          <p:nvPr/>
        </p:nvSpPr>
        <p:spPr>
          <a:xfrm>
            <a:off x="996919" y="2974118"/>
            <a:ext cx="377190" cy="254634"/>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12700" algn="l" rtl="0" eaLnBrk="0">
              <a:lnSpc>
                <a:spcPts val="520"/>
              </a:lnSpc>
            </a:pPr>
            <a:r>
              <a:rPr sz="400" kern="0" spc="40" dirty="0">
                <a:solidFill>
                  <a:srgbClr val="000000">
                    <a:alpha val="100000"/>
                  </a:srgbClr>
                </a:solidFill>
                <a:latin typeface="楷体" panose="02010609060101010101" charset="-122"/>
                <a:ea typeface="楷体" panose="02010609060101010101" charset="-122"/>
                <a:cs typeface="楷体" panose="02010609060101010101" charset="-122"/>
              </a:rPr>
              <a:t>医盛残固名</a:t>
            </a:r>
            <a:endParaRPr sz="400" dirty="0">
              <a:latin typeface="楷体" panose="02010609060101010101" charset="-122"/>
              <a:ea typeface="楷体" panose="02010609060101010101" charset="-122"/>
              <a:cs typeface="楷体" panose="02010609060101010101" charset="-122"/>
            </a:endParaRPr>
          </a:p>
          <a:p>
            <a:pPr algn="l" rtl="0" eaLnBrk="0">
              <a:lnSpc>
                <a:spcPct val="114000"/>
              </a:lnSpc>
            </a:pPr>
            <a:endParaRPr sz="500" dirty="0">
              <a:latin typeface="Arial" panose="020B0604020202020204"/>
              <a:ea typeface="Arial" panose="020B0604020202020204"/>
              <a:cs typeface="Arial" panose="020B0604020202020204"/>
            </a:endParaRPr>
          </a:p>
          <a:p>
            <a:pPr marL="12700" algn="l" rtl="0" eaLnBrk="0">
              <a:lnSpc>
                <a:spcPct val="99000"/>
              </a:lnSpc>
              <a:spcBef>
                <a:spcPts val="5"/>
              </a:spcBef>
            </a:pPr>
            <a:r>
              <a:rPr sz="500" kern="0" spc="-40" dirty="0">
                <a:solidFill>
                  <a:srgbClr val="000000">
                    <a:alpha val="100000"/>
                  </a:srgbClr>
                </a:solidFill>
                <a:latin typeface="楷体" panose="02010609060101010101" charset="-122"/>
                <a:ea typeface="楷体" panose="02010609060101010101" charset="-122"/>
                <a:cs typeface="楷体" panose="02010609060101010101" charset="-122"/>
              </a:rPr>
              <a:t>进</a:t>
            </a:r>
            <a:r>
              <a:rPr sz="500" kern="0" spc="50" dirty="0">
                <a:solidFill>
                  <a:srgbClr val="000000">
                    <a:alpha val="100000"/>
                  </a:srgbClr>
                </a:solidFill>
                <a:latin typeface="楷体" panose="02010609060101010101" charset="-122"/>
                <a:ea typeface="楷体" panose="02010609060101010101" charset="-122"/>
                <a:cs typeface="楷体" panose="02010609060101010101" charset="-122"/>
              </a:rPr>
              <a:t> </a:t>
            </a:r>
            <a:r>
              <a:rPr sz="500" kern="0" spc="-40" dirty="0">
                <a:solidFill>
                  <a:srgbClr val="000000">
                    <a:alpha val="100000"/>
                  </a:srgbClr>
                </a:solidFill>
                <a:latin typeface="楷体" panose="02010609060101010101" charset="-122"/>
                <a:ea typeface="楷体" panose="02010609060101010101" charset="-122"/>
                <a:cs typeface="楷体" panose="02010609060101010101" charset="-122"/>
              </a:rPr>
              <a:t>携</a:t>
            </a:r>
            <a:r>
              <a:rPr sz="500" kern="0" spc="100" dirty="0">
                <a:solidFill>
                  <a:srgbClr val="000000">
                    <a:alpha val="100000"/>
                  </a:srgbClr>
                </a:solidFill>
                <a:latin typeface="楷体" panose="02010609060101010101" charset="-122"/>
                <a:ea typeface="楷体" panose="02010609060101010101" charset="-122"/>
                <a:cs typeface="楷体" panose="02010609060101010101" charset="-122"/>
              </a:rPr>
              <a:t> </a:t>
            </a:r>
            <a:r>
              <a:rPr sz="500" kern="0" spc="-40" dirty="0">
                <a:solidFill>
                  <a:srgbClr val="000000">
                    <a:alpha val="100000"/>
                  </a:srgbClr>
                </a:solidFill>
                <a:latin typeface="楷体" panose="02010609060101010101" charset="-122"/>
                <a:ea typeface="楷体" panose="02010609060101010101" charset="-122"/>
                <a:cs typeface="楷体" panose="02010609060101010101" charset="-122"/>
              </a:rPr>
              <a:t>医</a:t>
            </a:r>
            <a:r>
              <a:rPr sz="500" kern="0" spc="20" dirty="0">
                <a:solidFill>
                  <a:srgbClr val="000000">
                    <a:alpha val="100000"/>
                  </a:srgbClr>
                </a:solidFill>
                <a:latin typeface="楷体" panose="02010609060101010101" charset="-122"/>
                <a:ea typeface="楷体" panose="02010609060101010101" charset="-122"/>
                <a:cs typeface="楷体" panose="02010609060101010101" charset="-122"/>
              </a:rPr>
              <a:t> </a:t>
            </a:r>
            <a:r>
              <a:rPr sz="500" kern="0" spc="-40" dirty="0">
                <a:solidFill>
                  <a:srgbClr val="000000">
                    <a:alpha val="100000"/>
                  </a:srgbClr>
                </a:solidFill>
                <a:latin typeface="楷体" panose="02010609060101010101" charset="-122"/>
                <a:ea typeface="楷体" panose="02010609060101010101" charset="-122"/>
                <a:cs typeface="楷体" panose="02010609060101010101" charset="-122"/>
              </a:rPr>
              <a:t>卷</a:t>
            </a:r>
            <a:endParaRPr sz="500" dirty="0">
              <a:latin typeface="楷体" panose="02010609060101010101" charset="-122"/>
              <a:ea typeface="楷体" panose="02010609060101010101" charset="-122"/>
              <a:cs typeface="楷体" panose="02010609060101010101" charset="-122"/>
            </a:endParaRPr>
          </a:p>
        </p:txBody>
      </p:sp>
      <p:sp>
        <p:nvSpPr>
          <p:cNvPr id="1026" name="textbox 1026"/>
          <p:cNvSpPr/>
          <p:nvPr/>
        </p:nvSpPr>
        <p:spPr>
          <a:xfrm>
            <a:off x="10033825" y="3322634"/>
            <a:ext cx="342900" cy="248284"/>
          </a:xfrm>
          <a:prstGeom prst="rect">
            <a:avLst/>
          </a:prstGeom>
          <a:noFill/>
          <a:ln w="0" cap="flat">
            <a:noFill/>
            <a:prstDash val="solid"/>
            <a:miter lim="0"/>
          </a:ln>
        </p:spPr>
        <p:txBody>
          <a:bodyPr vert="horz" wrap="square" lIns="0" tIns="0" rIns="0" bIns="0"/>
          <a:lstStyle/>
          <a:p>
            <a:pPr algn="l" rtl="0" eaLnBrk="0">
              <a:lnSpc>
                <a:spcPct val="84000"/>
              </a:lnSpc>
            </a:pPr>
            <a:endParaRPr sz="100" dirty="0">
              <a:latin typeface="Arial" panose="020B0604020202020204"/>
              <a:ea typeface="Arial" panose="020B0604020202020204"/>
              <a:cs typeface="Arial" panose="020B0604020202020204"/>
            </a:endParaRPr>
          </a:p>
          <a:p>
            <a:pPr marL="12700" algn="l" rtl="0" eaLnBrk="0">
              <a:lnSpc>
                <a:spcPct val="98000"/>
              </a:lnSpc>
            </a:pPr>
            <a:r>
              <a:rPr sz="500" kern="0" spc="-10" dirty="0">
                <a:solidFill>
                  <a:srgbClr val="000000">
                    <a:alpha val="100000"/>
                  </a:srgbClr>
                </a:solidFill>
                <a:latin typeface="楷体" panose="02010609060101010101" charset="-122"/>
                <a:ea typeface="楷体" panose="02010609060101010101" charset="-122"/>
                <a:cs typeface="楷体" panose="02010609060101010101" charset="-122"/>
              </a:rPr>
              <a:t>様</a:t>
            </a:r>
            <a:endParaRPr sz="500" dirty="0">
              <a:latin typeface="楷体" panose="02010609060101010101" charset="-122"/>
              <a:ea typeface="楷体" panose="02010609060101010101" charset="-122"/>
              <a:cs typeface="楷体" panose="02010609060101010101" charset="-122"/>
            </a:endParaRPr>
          </a:p>
          <a:p>
            <a:pPr marL="74930" algn="l" rtl="0" eaLnBrk="0">
              <a:lnSpc>
                <a:spcPts val="995"/>
              </a:lnSpc>
              <a:spcBef>
                <a:spcPts val="170"/>
              </a:spcBef>
            </a:pPr>
            <a:r>
              <a:rPr sz="800" kern="0" spc="10" dirty="0">
                <a:solidFill>
                  <a:srgbClr val="000000">
                    <a:alpha val="100000"/>
                  </a:srgbClr>
                </a:solidFill>
                <a:latin typeface="楷体" panose="02010609060101010101" charset="-122"/>
                <a:ea typeface="楷体" panose="02010609060101010101" charset="-122"/>
                <a:cs typeface="楷体" panose="02010609060101010101" charset="-122"/>
              </a:rPr>
              <a:t>塚</a:t>
            </a:r>
            <a:r>
              <a:rPr sz="800" kern="0" spc="-40" dirty="0">
                <a:solidFill>
                  <a:srgbClr val="000000">
                    <a:alpha val="100000"/>
                  </a:srgbClr>
                </a:solidFill>
                <a:latin typeface="楷体" panose="02010609060101010101" charset="-122"/>
                <a:ea typeface="楷体" panose="02010609060101010101" charset="-122"/>
                <a:cs typeface="楷体" panose="02010609060101010101" charset="-122"/>
              </a:rPr>
              <a:t> </a:t>
            </a:r>
            <a:r>
              <a:rPr sz="800" kern="0" spc="10" dirty="0">
                <a:solidFill>
                  <a:srgbClr val="000000">
                    <a:alpha val="100000"/>
                  </a:srgbClr>
                </a:solidFill>
                <a:latin typeface="楷体" panose="02010609060101010101" charset="-122"/>
                <a:ea typeface="楷体" panose="02010609060101010101" charset="-122"/>
                <a:cs typeface="楷体" panose="02010609060101010101" charset="-122"/>
              </a:rPr>
              <a:t>原</a:t>
            </a:r>
            <a:endParaRPr sz="800" dirty="0">
              <a:latin typeface="楷体" panose="02010609060101010101" charset="-122"/>
              <a:ea typeface="楷体" panose="02010609060101010101" charset="-122"/>
              <a:cs typeface="楷体" panose="02010609060101010101" charset="-122"/>
            </a:endParaRPr>
          </a:p>
        </p:txBody>
      </p:sp>
      <p:sp>
        <p:nvSpPr>
          <p:cNvPr id="1028" name="textbox 1028"/>
          <p:cNvSpPr/>
          <p:nvPr/>
        </p:nvSpPr>
        <p:spPr>
          <a:xfrm>
            <a:off x="8559862" y="3534935"/>
            <a:ext cx="414655" cy="133350"/>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algn="r" rtl="0" eaLnBrk="0">
              <a:lnSpc>
                <a:spcPts val="850"/>
              </a:lnSpc>
            </a:pPr>
            <a:r>
              <a:rPr sz="700" kern="0" spc="-3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た</a:t>
            </a:r>
            <a:r>
              <a:rPr sz="700" kern="0" spc="16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700" kern="0" spc="-3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し</a:t>
            </a:r>
            <a:r>
              <a:rPr sz="700" kern="0" spc="17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700" kern="0" spc="-3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ま</a:t>
            </a:r>
            <a:endParaRPr sz="700" dirty="0">
              <a:latin typeface="宋体" panose="02010600030101010101" pitchFamily="2" charset="-122"/>
              <a:ea typeface="宋体" panose="02010600030101010101" pitchFamily="2" charset="-122"/>
              <a:cs typeface="宋体" panose="02010600030101010101" pitchFamily="2" charset="-122"/>
            </a:endParaRPr>
          </a:p>
        </p:txBody>
      </p:sp>
      <p:sp>
        <p:nvSpPr>
          <p:cNvPr id="1030" name="textbox 1030"/>
          <p:cNvSpPr/>
          <p:nvPr/>
        </p:nvSpPr>
        <p:spPr>
          <a:xfrm>
            <a:off x="8445500" y="426325"/>
            <a:ext cx="485775" cy="129539"/>
          </a:xfrm>
          <a:prstGeom prst="rect">
            <a:avLst/>
          </a:prstGeom>
          <a:noFill/>
          <a:ln w="0" cap="flat">
            <a:noFill/>
            <a:prstDash val="solid"/>
            <a:miter lim="0"/>
          </a:ln>
        </p:spPr>
        <p:txBody>
          <a:bodyPr vert="horz" wrap="square" lIns="0" tIns="0" rIns="0" bIns="0"/>
          <a:lstStyle/>
          <a:p>
            <a:pPr algn="l" rtl="0" eaLnBrk="0">
              <a:lnSpc>
                <a:spcPct val="87000"/>
              </a:lnSpc>
            </a:pPr>
            <a:endParaRPr sz="100" dirty="0">
              <a:latin typeface="Arial" panose="020B0604020202020204"/>
              <a:ea typeface="Arial" panose="020B0604020202020204"/>
              <a:cs typeface="Arial" panose="020B0604020202020204"/>
            </a:endParaRPr>
          </a:p>
          <a:p>
            <a:pPr marL="12700" algn="l" rtl="0" eaLnBrk="0">
              <a:lnSpc>
                <a:spcPct val="85000"/>
              </a:lnSpc>
            </a:pPr>
            <a:r>
              <a:rPr sz="800" b="1" kern="0" spc="10" dirty="0">
                <a:solidFill>
                  <a:srgbClr val="000000">
                    <a:alpha val="100000"/>
                  </a:srgbClr>
                </a:solidFill>
                <a:latin typeface="Arial" panose="020B0604020202020204"/>
                <a:ea typeface="Arial" panose="020B0604020202020204"/>
                <a:cs typeface="Arial" panose="020B0604020202020204"/>
              </a:rPr>
              <a:t>MORIAKI</a:t>
            </a:r>
            <a:endParaRPr sz="800" dirty="0">
              <a:latin typeface="Arial" panose="020B0604020202020204"/>
              <a:ea typeface="Arial" panose="020B0604020202020204"/>
              <a:cs typeface="Arial" panose="020B0604020202020204"/>
            </a:endParaRPr>
          </a:p>
        </p:txBody>
      </p:sp>
      <p:sp>
        <p:nvSpPr>
          <p:cNvPr id="1032" name="textbox 1032"/>
          <p:cNvSpPr/>
          <p:nvPr/>
        </p:nvSpPr>
        <p:spPr>
          <a:xfrm>
            <a:off x="9315481" y="426325"/>
            <a:ext cx="380365" cy="129539"/>
          </a:xfrm>
          <a:prstGeom prst="rect">
            <a:avLst/>
          </a:prstGeom>
          <a:noFill/>
          <a:ln w="0" cap="flat">
            <a:noFill/>
            <a:prstDash val="solid"/>
            <a:miter lim="0"/>
          </a:ln>
        </p:spPr>
        <p:txBody>
          <a:bodyPr vert="horz" wrap="square" lIns="0" tIns="0" rIns="0" bIns="0"/>
          <a:lstStyle/>
          <a:p>
            <a:pPr algn="l" rtl="0" eaLnBrk="0">
              <a:lnSpc>
                <a:spcPct val="87000"/>
              </a:lnSpc>
            </a:pPr>
            <a:endParaRPr sz="100" dirty="0">
              <a:latin typeface="Arial" panose="020B0604020202020204"/>
              <a:ea typeface="Arial" panose="020B0604020202020204"/>
              <a:cs typeface="Arial" panose="020B0604020202020204"/>
            </a:endParaRPr>
          </a:p>
          <a:p>
            <a:pPr marL="12700" algn="l" rtl="0" eaLnBrk="0">
              <a:lnSpc>
                <a:spcPct val="85000"/>
              </a:lnSpc>
            </a:pPr>
            <a:r>
              <a:rPr sz="800" b="1" kern="0" spc="10" dirty="0">
                <a:solidFill>
                  <a:srgbClr val="000000">
                    <a:alpha val="100000"/>
                  </a:srgbClr>
                </a:solidFill>
                <a:latin typeface="Arial" panose="020B0604020202020204"/>
                <a:ea typeface="Arial" panose="020B0604020202020204"/>
                <a:cs typeface="Arial" panose="020B0604020202020204"/>
              </a:rPr>
              <a:t>CLINIC</a:t>
            </a:r>
            <a:endParaRPr sz="800" dirty="0">
              <a:latin typeface="Arial" panose="020B0604020202020204"/>
              <a:ea typeface="Arial" panose="020B0604020202020204"/>
              <a:cs typeface="Arial" panose="020B0604020202020204"/>
            </a:endParaRPr>
          </a:p>
        </p:txBody>
      </p:sp>
      <p:sp>
        <p:nvSpPr>
          <p:cNvPr id="1034" name="textbox 1034"/>
          <p:cNvSpPr/>
          <p:nvPr/>
        </p:nvSpPr>
        <p:spPr>
          <a:xfrm>
            <a:off x="1644680" y="3703919"/>
            <a:ext cx="434975" cy="99694"/>
          </a:xfrm>
          <a:prstGeom prst="rect">
            <a:avLst/>
          </a:prstGeom>
          <a:noFill/>
          <a:ln w="0" cap="flat">
            <a:noFill/>
            <a:prstDash val="solid"/>
            <a:miter lim="0"/>
          </a:ln>
        </p:spPr>
        <p:txBody>
          <a:bodyPr vert="horz" wrap="square" lIns="0" tIns="0" rIns="0" bIns="0"/>
          <a:lstStyle/>
          <a:p>
            <a:pPr algn="l" rtl="0" eaLnBrk="0">
              <a:lnSpc>
                <a:spcPct val="85000"/>
              </a:lnSpc>
            </a:pPr>
            <a:endParaRPr sz="100" dirty="0">
              <a:latin typeface="Arial" panose="020B0604020202020204"/>
              <a:ea typeface="Arial" panose="020B0604020202020204"/>
              <a:cs typeface="Arial" panose="020B0604020202020204"/>
            </a:endParaRPr>
          </a:p>
          <a:p>
            <a:pPr marL="12700" algn="l" rtl="0" eaLnBrk="0">
              <a:lnSpc>
                <a:spcPct val="97000"/>
              </a:lnSpc>
            </a:pPr>
            <a:r>
              <a:rPr sz="500" kern="0" spc="20" dirty="0">
                <a:solidFill>
                  <a:srgbClr val="000000">
                    <a:alpha val="100000"/>
                  </a:srgbClr>
                </a:solidFill>
                <a:latin typeface="楷体" panose="02010609060101010101" charset="-122"/>
                <a:ea typeface="楷体" panose="02010609060101010101" charset="-122"/>
                <a:cs typeface="楷体" panose="02010609060101010101" charset="-122"/>
              </a:rPr>
              <a:t>今2年12月1日</a:t>
            </a:r>
            <a:endParaRPr sz="500" dirty="0">
              <a:latin typeface="楷体" panose="02010609060101010101" charset="-122"/>
              <a:ea typeface="楷体" panose="02010609060101010101" charset="-122"/>
              <a:cs typeface="楷体" panose="02010609060101010101" charset="-122"/>
            </a:endParaRPr>
          </a:p>
        </p:txBody>
      </p:sp>
      <p:pic>
        <p:nvPicPr>
          <p:cNvPr id="1036" name="picture 1036"/>
          <p:cNvPicPr>
            <a:picLocks noChangeAspect="1"/>
          </p:cNvPicPr>
          <p:nvPr/>
        </p:nvPicPr>
        <p:blipFill>
          <a:blip r:embed="rId10"/>
          <a:stretch>
            <a:fillRect/>
          </a:stretch>
        </p:blipFill>
        <p:spPr>
          <a:xfrm rot="21600000">
            <a:off x="2971800" y="901689"/>
            <a:ext cx="2736860" cy="6377"/>
          </a:xfrm>
          <a:prstGeom prst="rect">
            <a:avLst/>
          </a:prstGeom>
        </p:spPr>
      </p:pic>
      <p:pic>
        <p:nvPicPr>
          <p:cNvPr id="1038" name="picture 1038"/>
          <p:cNvPicPr>
            <a:picLocks noChangeAspect="1"/>
          </p:cNvPicPr>
          <p:nvPr/>
        </p:nvPicPr>
        <p:blipFill>
          <a:blip r:embed="rId11"/>
          <a:stretch>
            <a:fillRect/>
          </a:stretch>
        </p:blipFill>
        <p:spPr>
          <a:xfrm rot="21600000">
            <a:off x="3003499" y="889002"/>
            <a:ext cx="6461" cy="3797274"/>
          </a:xfrm>
          <a:prstGeom prst="rect">
            <a:avLst/>
          </a:prstGeom>
        </p:spPr>
      </p:pic>
      <p:pic>
        <p:nvPicPr>
          <p:cNvPr id="1040" name="picture 1040"/>
          <p:cNvPicPr>
            <a:picLocks noChangeAspect="1"/>
          </p:cNvPicPr>
          <p:nvPr/>
        </p:nvPicPr>
        <p:blipFill>
          <a:blip r:embed="rId12"/>
          <a:stretch>
            <a:fillRect/>
          </a:stretch>
        </p:blipFill>
        <p:spPr>
          <a:xfrm rot="21600000">
            <a:off x="5975299" y="1200150"/>
            <a:ext cx="6461" cy="3371872"/>
          </a:xfrm>
          <a:prstGeom prst="rect">
            <a:avLst/>
          </a:prstGeom>
        </p:spPr>
      </p:pic>
      <p:pic>
        <p:nvPicPr>
          <p:cNvPr id="1042" name="picture 1042"/>
          <p:cNvPicPr>
            <a:picLocks noChangeAspect="1"/>
          </p:cNvPicPr>
          <p:nvPr/>
        </p:nvPicPr>
        <p:blipFill>
          <a:blip r:embed="rId13"/>
          <a:stretch>
            <a:fillRect/>
          </a:stretch>
        </p:blipFill>
        <p:spPr>
          <a:xfrm rot="21600000">
            <a:off x="184099" y="901689"/>
            <a:ext cx="2756001" cy="6377"/>
          </a:xfrm>
          <a:prstGeom prst="rect">
            <a:avLst/>
          </a:prstGeom>
        </p:spPr>
      </p:pic>
      <p:pic>
        <p:nvPicPr>
          <p:cNvPr id="1044" name="picture 1044"/>
          <p:cNvPicPr>
            <a:picLocks noChangeAspect="1"/>
          </p:cNvPicPr>
          <p:nvPr/>
        </p:nvPicPr>
        <p:blipFill>
          <a:blip r:embed="rId14"/>
          <a:stretch>
            <a:fillRect/>
          </a:stretch>
        </p:blipFill>
        <p:spPr>
          <a:xfrm rot="21600000">
            <a:off x="209580" y="4667260"/>
            <a:ext cx="2717718" cy="6350"/>
          </a:xfrm>
          <a:prstGeom prst="rect">
            <a:avLst/>
          </a:prstGeom>
        </p:spPr>
      </p:pic>
      <p:pic>
        <p:nvPicPr>
          <p:cNvPr id="1046" name="picture 1046"/>
          <p:cNvPicPr>
            <a:picLocks noChangeAspect="1"/>
          </p:cNvPicPr>
          <p:nvPr/>
        </p:nvPicPr>
        <p:blipFill>
          <a:blip r:embed="rId15"/>
          <a:stretch>
            <a:fillRect/>
          </a:stretch>
        </p:blipFill>
        <p:spPr>
          <a:xfrm rot="21600000">
            <a:off x="5962619" y="1193771"/>
            <a:ext cx="2311482" cy="6377"/>
          </a:xfrm>
          <a:prstGeom prst="rect">
            <a:avLst/>
          </a:prstGeom>
        </p:spPr>
      </p:pic>
      <p:pic>
        <p:nvPicPr>
          <p:cNvPr id="1048" name="picture 1048"/>
          <p:cNvPicPr>
            <a:picLocks noChangeAspect="1"/>
          </p:cNvPicPr>
          <p:nvPr/>
        </p:nvPicPr>
        <p:blipFill>
          <a:blip r:embed="rId16"/>
          <a:stretch>
            <a:fillRect/>
          </a:stretch>
        </p:blipFill>
        <p:spPr>
          <a:xfrm rot="21600000">
            <a:off x="5981760" y="4572002"/>
            <a:ext cx="2279537" cy="6350"/>
          </a:xfrm>
          <a:prstGeom prst="rect">
            <a:avLst/>
          </a:prstGeom>
        </p:spPr>
      </p:pic>
      <p:sp>
        <p:nvSpPr>
          <p:cNvPr id="1050" name="textbox 1050"/>
          <p:cNvSpPr/>
          <p:nvPr/>
        </p:nvSpPr>
        <p:spPr>
          <a:xfrm>
            <a:off x="5073680" y="4591129"/>
            <a:ext cx="161925" cy="84455"/>
          </a:xfrm>
          <a:prstGeom prst="rect">
            <a:avLst/>
          </a:prstGeom>
          <a:noFill/>
          <a:ln w="0" cap="flat">
            <a:noFill/>
            <a:prstDash val="solid"/>
            <a:miter lim="0"/>
          </a:ln>
        </p:spPr>
        <p:txBody>
          <a:bodyPr vert="horz" wrap="square" lIns="0" tIns="0" rIns="0" bIns="0"/>
          <a:lstStyle/>
          <a:p>
            <a:pPr algn="l" rtl="0" eaLnBrk="0">
              <a:lnSpc>
                <a:spcPct val="84000"/>
              </a:lnSpc>
            </a:pPr>
            <a:endParaRPr sz="100" dirty="0">
              <a:latin typeface="Arial" panose="020B0604020202020204"/>
              <a:ea typeface="Arial" panose="020B0604020202020204"/>
              <a:cs typeface="Arial" panose="020B0604020202020204"/>
            </a:endParaRPr>
          </a:p>
          <a:p>
            <a:pPr marL="12700" algn="l" rtl="0" eaLnBrk="0">
              <a:lnSpc>
                <a:spcPct val="77000"/>
              </a:lnSpc>
            </a:pPr>
            <a:r>
              <a:rPr sz="500" kern="0" spc="-10" dirty="0">
                <a:solidFill>
                  <a:srgbClr val="000000">
                    <a:alpha val="100000"/>
                  </a:srgbClr>
                </a:solidFill>
                <a:latin typeface="Times New Roman" panose="02020603050405020304"/>
                <a:ea typeface="Times New Roman" panose="02020603050405020304"/>
                <a:cs typeface="Times New Roman" panose="02020603050405020304"/>
              </a:rPr>
              <a:t>22Ro</a:t>
            </a:r>
            <a:endParaRPr sz="500" dirty="0">
              <a:latin typeface="Times New Roman" panose="02020603050405020304"/>
              <a:ea typeface="Times New Roman" panose="02020603050405020304"/>
              <a:cs typeface="Times New Roman" panose="02020603050405020304"/>
            </a:endParaRPr>
          </a:p>
        </p:txBody>
      </p:sp>
      <p:sp>
        <p:nvSpPr>
          <p:cNvPr id="2" name="textbox 984"/>
          <p:cNvSpPr/>
          <p:nvPr/>
        </p:nvSpPr>
        <p:spPr>
          <a:xfrm rot="21600000">
            <a:off x="937895" y="4940300"/>
            <a:ext cx="9438640" cy="1417955"/>
          </a:xfrm>
          <a:prstGeom prst="rect">
            <a:avLst/>
          </a:prstGeom>
          <a:noFill/>
          <a:ln w="0" cap="flat">
            <a:noFill/>
            <a:prstDash val="solid"/>
            <a:miter lim="0"/>
          </a:ln>
        </p:spPr>
        <p:txBody>
          <a:bodyPr vert="horz" wrap="square" lIns="0" tIns="0" rIns="0" bIns="0"/>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7000"/>
              </a:lnSpc>
            </a:pPr>
            <a:endParaRPr sz="100" dirty="0">
              <a:latin typeface="Arial" panose="020B0604020202020204"/>
              <a:ea typeface="Arial" panose="020B0604020202020204"/>
              <a:cs typeface="Arial" panose="020B0604020202020204"/>
            </a:endParaRPr>
          </a:p>
          <a:p>
            <a:pPr marL="2162810" algn="l" rtl="0" eaLnBrk="0">
              <a:lnSpc>
                <a:spcPct val="98000"/>
              </a:lnSpc>
            </a:pPr>
            <a:r>
              <a:rPr sz="2100" b="1" kern="0" spc="10" dirty="0">
                <a:solidFill>
                  <a:srgbClr val="000000">
                    <a:alpha val="100000"/>
                  </a:srgbClr>
                </a:solidFill>
                <a:latin typeface="黑体" panose="02010609060101010101" charset="-122"/>
                <a:ea typeface="黑体" panose="02010609060101010101" charset="-122"/>
                <a:cs typeface="黑体" panose="02010609060101010101" charset="-122"/>
              </a:rPr>
              <a:t>与日本公立医院联合</a:t>
            </a:r>
            <a:endParaRPr sz="2100" dirty="0">
              <a:latin typeface="黑体" panose="02010609060101010101" charset="-122"/>
              <a:ea typeface="黑体" panose="02010609060101010101" charset="-122"/>
              <a:cs typeface="黑体" panose="02010609060101010101" charset="-122"/>
            </a:endParaRPr>
          </a:p>
          <a:p>
            <a:pPr algn="l" rtl="0" eaLnBrk="0">
              <a:lnSpc>
                <a:spcPct val="100000"/>
              </a:lnSpc>
            </a:pPr>
            <a:endParaRPr sz="500" dirty="0">
              <a:latin typeface="Arial" panose="020B0604020202020204"/>
              <a:ea typeface="Arial" panose="020B0604020202020204"/>
              <a:cs typeface="Arial" panose="020B0604020202020204"/>
            </a:endParaRPr>
          </a:p>
          <a:p>
            <a:pPr marL="679450" algn="l" rtl="0" eaLnBrk="0">
              <a:lnSpc>
                <a:spcPct val="148000"/>
              </a:lnSpc>
              <a:spcBef>
                <a:spcPts val="0"/>
              </a:spcBef>
            </a:pPr>
            <a:r>
              <a:rPr sz="1200" kern="0" spc="-30" dirty="0">
                <a:solidFill>
                  <a:srgbClr val="000000">
                    <a:alpha val="100000"/>
                  </a:srgbClr>
                </a:solidFill>
                <a:latin typeface="黑体" panose="02010609060101010101" charset="-122"/>
                <a:ea typeface="黑体" panose="02010609060101010101" charset="-122"/>
                <a:cs typeface="黑体" panose="02010609060101010101" charset="-122"/>
              </a:rPr>
              <a:t>与</a:t>
            </a:r>
            <a:r>
              <a:rPr sz="1200" kern="0" spc="-30" dirty="0">
                <a:solidFill>
                  <a:srgbClr val="000000">
                    <a:alpha val="100000"/>
                  </a:srgbClr>
                </a:solidFill>
                <a:latin typeface="黑体" panose="02010609060101010101" charset="-122"/>
                <a:ea typeface="黑体" panose="02010609060101010101" charset="-122"/>
                <a:cs typeface="黑体" panose="02010609060101010101" charset="-122"/>
              </a:rPr>
              <a:t> </a:t>
            </a:r>
            <a:r>
              <a:rPr sz="1200" kern="0" spc="-30" dirty="0">
                <a:solidFill>
                  <a:srgbClr val="000000">
                    <a:alpha val="100000"/>
                  </a:srgbClr>
                </a:solidFill>
                <a:latin typeface="黑体" panose="02010609060101010101" charset="-122"/>
                <a:ea typeface="黑体" panose="02010609060101010101" charset="-122"/>
                <a:cs typeface="黑体" panose="02010609060101010101" charset="-122"/>
              </a:rPr>
              <a:t>京</a:t>
            </a:r>
            <a:r>
              <a:rPr sz="1200" kern="0" spc="-30" dirty="0">
                <a:solidFill>
                  <a:srgbClr val="000000">
                    <a:alpha val="100000"/>
                  </a:srgbClr>
                </a:solidFill>
                <a:latin typeface="黑体" panose="02010609060101010101" charset="-122"/>
                <a:ea typeface="黑体" panose="02010609060101010101" charset="-122"/>
                <a:cs typeface="黑体" panose="02010609060101010101" charset="-122"/>
              </a:rPr>
              <a:t> </a:t>
            </a:r>
            <a:r>
              <a:rPr sz="1200" kern="0" spc="-30" dirty="0">
                <a:solidFill>
                  <a:srgbClr val="000000">
                    <a:alpha val="100000"/>
                  </a:srgbClr>
                </a:solidFill>
                <a:latin typeface="黑体" panose="02010609060101010101" charset="-122"/>
                <a:ea typeface="黑体" panose="02010609060101010101" charset="-122"/>
                <a:cs typeface="黑体" panose="02010609060101010101" charset="-122"/>
              </a:rPr>
              <a:t>都</a:t>
            </a:r>
            <a:r>
              <a:rPr sz="1200" kern="0" spc="-30" dirty="0">
                <a:solidFill>
                  <a:srgbClr val="000000">
                    <a:alpha val="100000"/>
                  </a:srgbClr>
                </a:solidFill>
                <a:latin typeface="黑体" panose="02010609060101010101" charset="-122"/>
                <a:ea typeface="黑体" panose="02010609060101010101" charset="-122"/>
                <a:cs typeface="黑体" panose="02010609060101010101" charset="-122"/>
              </a:rPr>
              <a:t> </a:t>
            </a:r>
            <a:r>
              <a:rPr sz="1200" kern="0" spc="-30" dirty="0">
                <a:solidFill>
                  <a:srgbClr val="000000">
                    <a:alpha val="100000"/>
                  </a:srgbClr>
                </a:solidFill>
                <a:latin typeface="黑体" panose="02010609060101010101" charset="-122"/>
                <a:ea typeface="黑体" panose="02010609060101010101" charset="-122"/>
                <a:cs typeface="黑体" panose="02010609060101010101" charset="-122"/>
              </a:rPr>
              <a:t>大</a:t>
            </a:r>
            <a:r>
              <a:rPr sz="1200" kern="0" spc="-30" dirty="0">
                <a:solidFill>
                  <a:srgbClr val="000000">
                    <a:alpha val="100000"/>
                  </a:srgbClr>
                </a:solidFill>
                <a:latin typeface="黑体" panose="02010609060101010101" charset="-122"/>
                <a:ea typeface="黑体" panose="02010609060101010101" charset="-122"/>
                <a:cs typeface="黑体" panose="02010609060101010101" charset="-122"/>
              </a:rPr>
              <a:t> </a:t>
            </a:r>
            <a:r>
              <a:rPr sz="1200" kern="0" spc="-30" dirty="0">
                <a:solidFill>
                  <a:srgbClr val="000000">
                    <a:alpha val="100000"/>
                  </a:srgbClr>
                </a:solidFill>
                <a:latin typeface="黑体" panose="02010609060101010101" charset="-122"/>
                <a:ea typeface="黑体" panose="02010609060101010101" charset="-122"/>
                <a:cs typeface="黑体" panose="02010609060101010101" charset="-122"/>
              </a:rPr>
              <a:t>学</a:t>
            </a:r>
            <a:r>
              <a:rPr sz="1200" kern="0" spc="-30" dirty="0">
                <a:solidFill>
                  <a:srgbClr val="000000">
                    <a:alpha val="100000"/>
                  </a:srgbClr>
                </a:solidFill>
                <a:latin typeface="黑体" panose="02010609060101010101" charset="-122"/>
                <a:ea typeface="黑体" panose="02010609060101010101" charset="-122"/>
                <a:cs typeface="黑体" panose="02010609060101010101" charset="-122"/>
              </a:rPr>
              <a:t> </a:t>
            </a:r>
            <a:r>
              <a:rPr sz="1200" kern="0" spc="-30" dirty="0">
                <a:solidFill>
                  <a:srgbClr val="000000">
                    <a:alpha val="100000"/>
                  </a:srgbClr>
                </a:solidFill>
                <a:latin typeface="黑体" panose="02010609060101010101" charset="-122"/>
                <a:ea typeface="黑体" panose="02010609060101010101" charset="-122"/>
                <a:cs typeface="黑体" panose="02010609060101010101" charset="-122"/>
              </a:rPr>
              <a:t>医</a:t>
            </a:r>
            <a:r>
              <a:rPr sz="1200" kern="0" spc="-30" dirty="0">
                <a:solidFill>
                  <a:srgbClr val="000000">
                    <a:alpha val="100000"/>
                  </a:srgbClr>
                </a:solidFill>
                <a:latin typeface="黑体" panose="02010609060101010101" charset="-122"/>
                <a:ea typeface="黑体" panose="02010609060101010101" charset="-122"/>
                <a:cs typeface="黑体" panose="02010609060101010101" charset="-122"/>
              </a:rPr>
              <a:t> </a:t>
            </a:r>
            <a:r>
              <a:rPr sz="1200" kern="0" spc="-30" dirty="0">
                <a:solidFill>
                  <a:srgbClr val="000000">
                    <a:alpha val="100000"/>
                  </a:srgbClr>
                </a:solidFill>
                <a:latin typeface="黑体" panose="02010609060101010101" charset="-122"/>
                <a:ea typeface="黑体" panose="02010609060101010101" charset="-122"/>
                <a:cs typeface="黑体" panose="02010609060101010101" charset="-122"/>
              </a:rPr>
              <a:t>学</a:t>
            </a:r>
            <a:r>
              <a:rPr sz="1200" kern="0" spc="-40" dirty="0">
                <a:solidFill>
                  <a:srgbClr val="000000">
                    <a:alpha val="100000"/>
                  </a:srgbClr>
                </a:solidFill>
                <a:latin typeface="黑体" panose="02010609060101010101" charset="-122"/>
                <a:ea typeface="黑体" panose="02010609060101010101" charset="-122"/>
                <a:cs typeface="黑体" panose="02010609060101010101" charset="-122"/>
              </a:rPr>
              <a:t> </a:t>
            </a:r>
            <a:r>
              <a:rPr sz="1200" kern="0" spc="-40" dirty="0">
                <a:solidFill>
                  <a:srgbClr val="000000">
                    <a:alpha val="100000"/>
                  </a:srgbClr>
                </a:solidFill>
                <a:latin typeface="黑体" panose="02010609060101010101" charset="-122"/>
                <a:ea typeface="黑体" panose="02010609060101010101" charset="-122"/>
                <a:cs typeface="黑体" panose="02010609060101010101" charset="-122"/>
              </a:rPr>
              <a:t>部</a:t>
            </a:r>
            <a:r>
              <a:rPr sz="1200" kern="0" spc="-40" dirty="0">
                <a:solidFill>
                  <a:srgbClr val="000000">
                    <a:alpha val="100000"/>
                  </a:srgbClr>
                </a:solidFill>
                <a:latin typeface="黑体" panose="02010609060101010101" charset="-122"/>
                <a:ea typeface="黑体" panose="02010609060101010101" charset="-122"/>
                <a:cs typeface="黑体" panose="02010609060101010101" charset="-122"/>
              </a:rPr>
              <a:t> </a:t>
            </a:r>
            <a:r>
              <a:rPr sz="1200" kern="0" spc="-40" dirty="0">
                <a:solidFill>
                  <a:srgbClr val="000000">
                    <a:alpha val="100000"/>
                  </a:srgbClr>
                </a:solidFill>
                <a:latin typeface="黑体" panose="02010609060101010101" charset="-122"/>
                <a:ea typeface="黑体" panose="02010609060101010101" charset="-122"/>
                <a:cs typeface="黑体" panose="02010609060101010101" charset="-122"/>
              </a:rPr>
              <a:t>附</a:t>
            </a:r>
            <a:r>
              <a:rPr sz="1200" kern="0" spc="-40" dirty="0">
                <a:solidFill>
                  <a:srgbClr val="000000">
                    <a:alpha val="100000"/>
                  </a:srgbClr>
                </a:solidFill>
                <a:latin typeface="黑体" panose="02010609060101010101" charset="-122"/>
                <a:ea typeface="黑体" panose="02010609060101010101" charset="-122"/>
                <a:cs typeface="黑体" panose="02010609060101010101" charset="-122"/>
              </a:rPr>
              <a:t> </a:t>
            </a:r>
            <a:r>
              <a:rPr sz="1200" kern="0" spc="-40" dirty="0">
                <a:solidFill>
                  <a:srgbClr val="000000">
                    <a:alpha val="100000"/>
                  </a:srgbClr>
                </a:solidFill>
                <a:latin typeface="黑体" panose="02010609060101010101" charset="-122"/>
                <a:ea typeface="黑体" panose="02010609060101010101" charset="-122"/>
                <a:cs typeface="黑体" panose="02010609060101010101" charset="-122"/>
              </a:rPr>
              <a:t>属</a:t>
            </a:r>
            <a:r>
              <a:rPr sz="1200" kern="0" spc="-40" dirty="0">
                <a:solidFill>
                  <a:srgbClr val="000000">
                    <a:alpha val="100000"/>
                  </a:srgbClr>
                </a:solidFill>
                <a:latin typeface="黑体" panose="02010609060101010101" charset="-122"/>
                <a:ea typeface="黑体" panose="02010609060101010101" charset="-122"/>
                <a:cs typeface="黑体" panose="02010609060101010101" charset="-122"/>
              </a:rPr>
              <a:t> </a:t>
            </a:r>
            <a:r>
              <a:rPr sz="1200" kern="0" spc="-40" dirty="0">
                <a:solidFill>
                  <a:srgbClr val="000000">
                    <a:alpha val="100000"/>
                  </a:srgbClr>
                </a:solidFill>
                <a:latin typeface="黑体" panose="02010609060101010101" charset="-122"/>
                <a:ea typeface="黑体" panose="02010609060101010101" charset="-122"/>
                <a:cs typeface="黑体" panose="02010609060101010101" charset="-122"/>
              </a:rPr>
              <a:t>医</a:t>
            </a:r>
            <a:r>
              <a:rPr sz="1200" kern="0" spc="-40" dirty="0">
                <a:solidFill>
                  <a:srgbClr val="000000">
                    <a:alpha val="100000"/>
                  </a:srgbClr>
                </a:solidFill>
                <a:latin typeface="黑体" panose="02010609060101010101" charset="-122"/>
                <a:ea typeface="黑体" panose="02010609060101010101" charset="-122"/>
                <a:cs typeface="黑体" panose="02010609060101010101" charset="-122"/>
              </a:rPr>
              <a:t> </a:t>
            </a:r>
            <a:r>
              <a:rPr sz="1200" kern="0" spc="-40" dirty="0">
                <a:solidFill>
                  <a:srgbClr val="000000">
                    <a:alpha val="100000"/>
                  </a:srgbClr>
                </a:solidFill>
                <a:latin typeface="黑体" panose="02010609060101010101" charset="-122"/>
                <a:ea typeface="黑体" panose="02010609060101010101" charset="-122"/>
                <a:cs typeface="黑体" panose="02010609060101010101" charset="-122"/>
              </a:rPr>
              <a:t>院</a:t>
            </a:r>
            <a:r>
              <a:rPr sz="1200" kern="0" spc="-40" dirty="0">
                <a:solidFill>
                  <a:srgbClr val="000000">
                    <a:alpha val="100000"/>
                  </a:srgbClr>
                </a:solidFill>
                <a:latin typeface="黑体" panose="02010609060101010101" charset="-122"/>
                <a:ea typeface="黑体" panose="02010609060101010101" charset="-122"/>
                <a:cs typeface="黑体" panose="02010609060101010101" charset="-122"/>
              </a:rPr>
              <a:t> </a:t>
            </a:r>
            <a:r>
              <a:rPr sz="1200" kern="0" spc="-40" dirty="0">
                <a:solidFill>
                  <a:srgbClr val="000000">
                    <a:alpha val="100000"/>
                  </a:srgbClr>
                </a:solidFill>
                <a:latin typeface="黑体" panose="02010609060101010101" charset="-122"/>
                <a:ea typeface="黑体" panose="02010609060101010101" charset="-122"/>
                <a:cs typeface="黑体" panose="02010609060101010101" charset="-122"/>
              </a:rPr>
              <a:t>、</a:t>
            </a:r>
            <a:r>
              <a:rPr sz="1200" kern="0" spc="-40" dirty="0">
                <a:solidFill>
                  <a:srgbClr val="000000">
                    <a:alpha val="100000"/>
                  </a:srgbClr>
                </a:solidFill>
                <a:latin typeface="黑体" panose="02010609060101010101" charset="-122"/>
                <a:ea typeface="黑体" panose="02010609060101010101" charset="-122"/>
                <a:cs typeface="黑体" panose="02010609060101010101" charset="-122"/>
              </a:rPr>
              <a:t> </a:t>
            </a:r>
            <a:r>
              <a:rPr sz="1200" kern="0" spc="-40" dirty="0">
                <a:solidFill>
                  <a:srgbClr val="000000">
                    <a:alpha val="100000"/>
                  </a:srgbClr>
                </a:solidFill>
                <a:latin typeface="黑体" panose="02010609060101010101" charset="-122"/>
                <a:ea typeface="黑体" panose="02010609060101010101" charset="-122"/>
                <a:cs typeface="黑体" panose="02010609060101010101" charset="-122"/>
              </a:rPr>
              <a:t>大</a:t>
            </a:r>
            <a:r>
              <a:rPr sz="1200" kern="0" spc="-40" dirty="0">
                <a:solidFill>
                  <a:srgbClr val="000000">
                    <a:alpha val="100000"/>
                  </a:srgbClr>
                </a:solidFill>
                <a:latin typeface="黑体" panose="02010609060101010101" charset="-122"/>
                <a:ea typeface="黑体" panose="02010609060101010101" charset="-122"/>
                <a:cs typeface="黑体" panose="02010609060101010101" charset="-122"/>
              </a:rPr>
              <a:t> </a:t>
            </a:r>
            <a:r>
              <a:rPr sz="1200" kern="0" spc="-40" dirty="0">
                <a:solidFill>
                  <a:srgbClr val="000000">
                    <a:alpha val="100000"/>
                  </a:srgbClr>
                </a:solidFill>
                <a:latin typeface="黑体" panose="02010609060101010101" charset="-122"/>
                <a:ea typeface="黑体" panose="02010609060101010101" charset="-122"/>
                <a:cs typeface="黑体" panose="02010609060101010101" charset="-122"/>
              </a:rPr>
              <a:t>阪</a:t>
            </a:r>
            <a:r>
              <a:rPr sz="1200" kern="0" spc="-40" dirty="0">
                <a:solidFill>
                  <a:srgbClr val="000000">
                    <a:alpha val="100000"/>
                  </a:srgbClr>
                </a:solidFill>
                <a:latin typeface="黑体" panose="02010609060101010101" charset="-122"/>
                <a:ea typeface="黑体" panose="02010609060101010101" charset="-122"/>
                <a:cs typeface="黑体" panose="02010609060101010101" charset="-122"/>
              </a:rPr>
              <a:t> </a:t>
            </a:r>
            <a:r>
              <a:rPr sz="1200" kern="0" spc="-40" dirty="0">
                <a:solidFill>
                  <a:srgbClr val="000000">
                    <a:alpha val="100000"/>
                  </a:srgbClr>
                </a:solidFill>
                <a:latin typeface="黑体" panose="02010609060101010101" charset="-122"/>
                <a:ea typeface="黑体" panose="02010609060101010101" charset="-122"/>
                <a:cs typeface="黑体" panose="02010609060101010101" charset="-122"/>
              </a:rPr>
              <a:t>大</a:t>
            </a:r>
            <a:r>
              <a:rPr sz="1200" kern="0" spc="-50" dirty="0">
                <a:solidFill>
                  <a:srgbClr val="000000">
                    <a:alpha val="100000"/>
                  </a:srgbClr>
                </a:solidFill>
                <a:latin typeface="黑体" panose="02010609060101010101" charset="-122"/>
                <a:ea typeface="黑体" panose="02010609060101010101" charset="-122"/>
                <a:cs typeface="黑体" panose="02010609060101010101" charset="-122"/>
              </a:rPr>
              <a:t> </a:t>
            </a:r>
            <a:r>
              <a:rPr sz="1200" kern="0" spc="-40" dirty="0">
                <a:solidFill>
                  <a:srgbClr val="000000">
                    <a:alpha val="100000"/>
                  </a:srgbClr>
                </a:solidFill>
                <a:latin typeface="黑体" panose="02010609060101010101" charset="-122"/>
                <a:ea typeface="黑体" panose="02010609060101010101" charset="-122"/>
                <a:cs typeface="黑体" panose="02010609060101010101" charset="-122"/>
              </a:rPr>
              <a:t>学</a:t>
            </a:r>
            <a:r>
              <a:rPr sz="1200" kern="0" spc="-40" dirty="0">
                <a:solidFill>
                  <a:srgbClr val="000000">
                    <a:alpha val="100000"/>
                  </a:srgbClr>
                </a:solidFill>
                <a:latin typeface="黑体" panose="02010609060101010101" charset="-122"/>
                <a:ea typeface="黑体" panose="02010609060101010101" charset="-122"/>
                <a:cs typeface="黑体" panose="02010609060101010101" charset="-122"/>
              </a:rPr>
              <a:t> </a:t>
            </a:r>
            <a:r>
              <a:rPr sz="1200" kern="0" spc="-40" dirty="0">
                <a:solidFill>
                  <a:srgbClr val="000000">
                    <a:alpha val="100000"/>
                  </a:srgbClr>
                </a:solidFill>
                <a:latin typeface="黑体" panose="02010609060101010101" charset="-122"/>
                <a:ea typeface="黑体" panose="02010609060101010101" charset="-122"/>
                <a:cs typeface="黑体" panose="02010609060101010101" charset="-122"/>
              </a:rPr>
              <a:t>医</a:t>
            </a:r>
            <a:r>
              <a:rPr sz="1200" kern="0" spc="-40" dirty="0">
                <a:solidFill>
                  <a:srgbClr val="000000">
                    <a:alpha val="100000"/>
                  </a:srgbClr>
                </a:solidFill>
                <a:latin typeface="黑体" panose="02010609060101010101" charset="-122"/>
                <a:ea typeface="黑体" panose="02010609060101010101" charset="-122"/>
                <a:cs typeface="黑体" panose="02010609060101010101" charset="-122"/>
              </a:rPr>
              <a:t> </a:t>
            </a:r>
            <a:r>
              <a:rPr sz="1200" kern="0" spc="-40" dirty="0">
                <a:solidFill>
                  <a:srgbClr val="000000">
                    <a:alpha val="100000"/>
                  </a:srgbClr>
                </a:solidFill>
                <a:latin typeface="黑体" panose="02010609060101010101" charset="-122"/>
                <a:ea typeface="黑体" panose="02010609060101010101" charset="-122"/>
                <a:cs typeface="黑体" panose="02010609060101010101" charset="-122"/>
              </a:rPr>
              <a:t>学</a:t>
            </a:r>
            <a:r>
              <a:rPr sz="1200" kern="0" spc="-50" dirty="0">
                <a:solidFill>
                  <a:srgbClr val="000000">
                    <a:alpha val="100000"/>
                  </a:srgbClr>
                </a:solidFill>
                <a:latin typeface="黑体" panose="02010609060101010101" charset="-122"/>
                <a:ea typeface="黑体" panose="02010609060101010101" charset="-122"/>
                <a:cs typeface="黑体" panose="02010609060101010101" charset="-122"/>
              </a:rPr>
              <a:t> </a:t>
            </a:r>
            <a:r>
              <a:rPr sz="1200" kern="0" spc="-40" dirty="0">
                <a:solidFill>
                  <a:srgbClr val="000000">
                    <a:alpha val="100000"/>
                  </a:srgbClr>
                </a:solidFill>
                <a:latin typeface="黑体" panose="02010609060101010101" charset="-122"/>
                <a:ea typeface="黑体" panose="02010609060101010101" charset="-122"/>
                <a:cs typeface="黑体" panose="02010609060101010101" charset="-122"/>
              </a:rPr>
              <a:t>部</a:t>
            </a:r>
            <a:r>
              <a:rPr sz="1200" kern="0" spc="-40" dirty="0">
                <a:solidFill>
                  <a:srgbClr val="000000">
                    <a:alpha val="100000"/>
                  </a:srgbClr>
                </a:solidFill>
                <a:latin typeface="黑体" panose="02010609060101010101" charset="-122"/>
                <a:ea typeface="黑体" panose="02010609060101010101" charset="-122"/>
                <a:cs typeface="黑体" panose="02010609060101010101" charset="-122"/>
              </a:rPr>
              <a:t> </a:t>
            </a:r>
            <a:r>
              <a:rPr sz="1200" kern="0" spc="-40" dirty="0">
                <a:solidFill>
                  <a:srgbClr val="000000">
                    <a:alpha val="100000"/>
                  </a:srgbClr>
                </a:solidFill>
                <a:latin typeface="黑体" panose="02010609060101010101" charset="-122"/>
                <a:ea typeface="黑体" panose="02010609060101010101" charset="-122"/>
                <a:cs typeface="黑体" panose="02010609060101010101" charset="-122"/>
              </a:rPr>
              <a:t>附</a:t>
            </a:r>
            <a:r>
              <a:rPr sz="1200" kern="0" spc="-80" dirty="0">
                <a:solidFill>
                  <a:srgbClr val="000000">
                    <a:alpha val="100000"/>
                  </a:srgbClr>
                </a:solidFill>
                <a:latin typeface="黑体" panose="02010609060101010101" charset="-122"/>
                <a:ea typeface="黑体" panose="02010609060101010101" charset="-122"/>
                <a:cs typeface="黑体" panose="02010609060101010101" charset="-122"/>
              </a:rPr>
              <a:t> </a:t>
            </a:r>
            <a:r>
              <a:rPr sz="1200" kern="0" spc="-40" dirty="0">
                <a:solidFill>
                  <a:srgbClr val="000000">
                    <a:alpha val="100000"/>
                  </a:srgbClr>
                </a:solidFill>
                <a:latin typeface="黑体" panose="02010609060101010101" charset="-122"/>
                <a:ea typeface="黑体" panose="02010609060101010101" charset="-122"/>
                <a:cs typeface="黑体" panose="02010609060101010101" charset="-122"/>
              </a:rPr>
              <a:t>属</a:t>
            </a:r>
            <a:r>
              <a:rPr sz="1200" kern="0" spc="-40" dirty="0">
                <a:solidFill>
                  <a:srgbClr val="000000">
                    <a:alpha val="100000"/>
                  </a:srgbClr>
                </a:solidFill>
                <a:latin typeface="黑体" panose="02010609060101010101" charset="-122"/>
                <a:ea typeface="黑体" panose="02010609060101010101" charset="-122"/>
                <a:cs typeface="黑体" panose="02010609060101010101" charset="-122"/>
              </a:rPr>
              <a:t> </a:t>
            </a:r>
            <a:r>
              <a:rPr sz="1200" kern="0" spc="-40" dirty="0">
                <a:solidFill>
                  <a:srgbClr val="000000">
                    <a:alpha val="100000"/>
                  </a:srgbClr>
                </a:solidFill>
                <a:latin typeface="黑体" panose="02010609060101010101" charset="-122"/>
                <a:ea typeface="黑体" panose="02010609060101010101" charset="-122"/>
                <a:cs typeface="黑体" panose="02010609060101010101" charset="-122"/>
              </a:rPr>
              <a:t>医</a:t>
            </a:r>
            <a:r>
              <a:rPr sz="1200" kern="0" spc="-40" dirty="0">
                <a:solidFill>
                  <a:srgbClr val="000000">
                    <a:alpha val="100000"/>
                  </a:srgbClr>
                </a:solidFill>
                <a:latin typeface="黑体" panose="02010609060101010101" charset="-122"/>
                <a:ea typeface="黑体" panose="02010609060101010101" charset="-122"/>
                <a:cs typeface="黑体" panose="02010609060101010101" charset="-122"/>
              </a:rPr>
              <a:t> </a:t>
            </a:r>
            <a:r>
              <a:rPr sz="1200" kern="0" spc="-40" dirty="0">
                <a:solidFill>
                  <a:srgbClr val="000000">
                    <a:alpha val="100000"/>
                  </a:srgbClr>
                </a:solidFill>
                <a:latin typeface="黑体" panose="02010609060101010101" charset="-122"/>
                <a:ea typeface="黑体" panose="02010609060101010101" charset="-122"/>
                <a:cs typeface="黑体" panose="02010609060101010101" charset="-122"/>
              </a:rPr>
              <a:t>院</a:t>
            </a:r>
            <a:r>
              <a:rPr sz="1200" kern="0" spc="-40" dirty="0">
                <a:solidFill>
                  <a:srgbClr val="000000">
                    <a:alpha val="100000"/>
                  </a:srgbClr>
                </a:solidFill>
                <a:latin typeface="黑体" panose="02010609060101010101" charset="-122"/>
                <a:ea typeface="黑体" panose="02010609060101010101" charset="-122"/>
                <a:cs typeface="黑体" panose="02010609060101010101" charset="-122"/>
              </a:rPr>
              <a:t> </a:t>
            </a:r>
            <a:r>
              <a:rPr sz="1200" kern="0" spc="-40" dirty="0">
                <a:solidFill>
                  <a:srgbClr val="000000">
                    <a:alpha val="100000"/>
                  </a:srgbClr>
                </a:solidFill>
                <a:latin typeface="黑体" panose="02010609060101010101" charset="-122"/>
                <a:ea typeface="黑体" panose="02010609060101010101" charset="-122"/>
                <a:cs typeface="黑体" panose="02010609060101010101" charset="-122"/>
              </a:rPr>
              <a:t>、</a:t>
            </a:r>
            <a:r>
              <a:rPr sz="1200" kern="0" spc="-40" dirty="0">
                <a:solidFill>
                  <a:srgbClr val="000000">
                    <a:alpha val="100000"/>
                  </a:srgbClr>
                </a:solidFill>
                <a:latin typeface="黑体" panose="02010609060101010101" charset="-122"/>
                <a:ea typeface="黑体" panose="02010609060101010101" charset="-122"/>
                <a:cs typeface="黑体" panose="02010609060101010101" charset="-122"/>
              </a:rPr>
              <a:t> </a:t>
            </a:r>
            <a:r>
              <a:rPr sz="1200" kern="0" spc="-40" dirty="0">
                <a:solidFill>
                  <a:srgbClr val="000000">
                    <a:alpha val="100000"/>
                  </a:srgbClr>
                </a:solidFill>
                <a:latin typeface="黑体" panose="02010609060101010101" charset="-122"/>
                <a:ea typeface="黑体" panose="02010609060101010101" charset="-122"/>
                <a:cs typeface="黑体" panose="02010609060101010101" charset="-122"/>
              </a:rPr>
              <a:t>国</a:t>
            </a:r>
            <a:r>
              <a:rPr sz="1200" kern="0" spc="-40" dirty="0">
                <a:solidFill>
                  <a:srgbClr val="000000">
                    <a:alpha val="100000"/>
                  </a:srgbClr>
                </a:solidFill>
                <a:latin typeface="黑体" panose="02010609060101010101" charset="-122"/>
                <a:ea typeface="黑体" panose="02010609060101010101" charset="-122"/>
                <a:cs typeface="黑体" panose="02010609060101010101" charset="-122"/>
              </a:rPr>
              <a:t> </a:t>
            </a:r>
            <a:r>
              <a:rPr sz="1200" kern="0" spc="-40" dirty="0">
                <a:solidFill>
                  <a:srgbClr val="000000">
                    <a:alpha val="100000"/>
                  </a:srgbClr>
                </a:solidFill>
                <a:latin typeface="黑体" panose="02010609060101010101" charset="-122"/>
                <a:ea typeface="黑体" panose="02010609060101010101" charset="-122"/>
                <a:cs typeface="黑体" panose="02010609060101010101" charset="-122"/>
              </a:rPr>
              <a:t>立</a:t>
            </a:r>
            <a:r>
              <a:rPr sz="1200" kern="0" spc="-40" dirty="0">
                <a:solidFill>
                  <a:srgbClr val="000000">
                    <a:alpha val="100000"/>
                  </a:srgbClr>
                </a:solidFill>
                <a:latin typeface="黑体" panose="02010609060101010101" charset="-122"/>
                <a:ea typeface="黑体" panose="02010609060101010101" charset="-122"/>
                <a:cs typeface="黑体" panose="02010609060101010101" charset="-122"/>
              </a:rPr>
              <a:t> </a:t>
            </a:r>
            <a:r>
              <a:rPr sz="1200" kern="0" spc="-40" dirty="0">
                <a:solidFill>
                  <a:srgbClr val="000000">
                    <a:alpha val="100000"/>
                  </a:srgbClr>
                </a:solidFill>
                <a:latin typeface="黑体" panose="02010609060101010101" charset="-122"/>
                <a:ea typeface="黑体" panose="02010609060101010101" charset="-122"/>
                <a:cs typeface="黑体" panose="02010609060101010101" charset="-122"/>
              </a:rPr>
              <a:t>循</a:t>
            </a:r>
            <a:r>
              <a:rPr sz="1200" kern="0" spc="-40" dirty="0">
                <a:solidFill>
                  <a:srgbClr val="000000">
                    <a:alpha val="100000"/>
                  </a:srgbClr>
                </a:solidFill>
                <a:latin typeface="黑体" panose="02010609060101010101" charset="-122"/>
                <a:ea typeface="黑体" panose="02010609060101010101" charset="-122"/>
                <a:cs typeface="黑体" panose="02010609060101010101" charset="-122"/>
              </a:rPr>
              <a:t> </a:t>
            </a:r>
            <a:r>
              <a:rPr sz="1200" kern="0" spc="-40" dirty="0">
                <a:solidFill>
                  <a:srgbClr val="000000">
                    <a:alpha val="100000"/>
                  </a:srgbClr>
                </a:solidFill>
                <a:latin typeface="黑体" panose="02010609060101010101" charset="-122"/>
                <a:ea typeface="黑体" panose="02010609060101010101" charset="-122"/>
                <a:cs typeface="黑体" panose="02010609060101010101" charset="-122"/>
              </a:rPr>
              <a:t>环</a:t>
            </a:r>
            <a:r>
              <a:rPr sz="1200" kern="0" spc="-70" dirty="0">
                <a:solidFill>
                  <a:srgbClr val="000000">
                    <a:alpha val="100000"/>
                  </a:srgbClr>
                </a:solidFill>
                <a:latin typeface="黑体" panose="02010609060101010101" charset="-122"/>
                <a:ea typeface="黑体" panose="02010609060101010101" charset="-122"/>
                <a:cs typeface="黑体" panose="02010609060101010101" charset="-122"/>
              </a:rPr>
              <a:t> </a:t>
            </a:r>
            <a:r>
              <a:rPr sz="1200" kern="0" spc="-40" dirty="0">
                <a:solidFill>
                  <a:srgbClr val="000000">
                    <a:alpha val="100000"/>
                  </a:srgbClr>
                </a:solidFill>
                <a:latin typeface="黑体" panose="02010609060101010101" charset="-122"/>
                <a:ea typeface="黑体" panose="02010609060101010101" charset="-122"/>
                <a:cs typeface="黑体" panose="02010609060101010101" charset="-122"/>
              </a:rPr>
              <a:t>器</a:t>
            </a:r>
            <a:r>
              <a:rPr sz="1200" kern="0" spc="-40" dirty="0">
                <a:solidFill>
                  <a:srgbClr val="000000">
                    <a:alpha val="100000"/>
                  </a:srgbClr>
                </a:solidFill>
                <a:latin typeface="黑体" panose="02010609060101010101" charset="-122"/>
                <a:ea typeface="黑体" panose="02010609060101010101" charset="-122"/>
                <a:cs typeface="黑体" panose="02010609060101010101" charset="-122"/>
              </a:rPr>
              <a:t> </a:t>
            </a:r>
            <a:r>
              <a:rPr sz="1200" kern="0" spc="-40" dirty="0">
                <a:solidFill>
                  <a:srgbClr val="000000">
                    <a:alpha val="100000"/>
                  </a:srgbClr>
                </a:solidFill>
                <a:latin typeface="黑体" panose="02010609060101010101" charset="-122"/>
                <a:ea typeface="黑体" panose="02010609060101010101" charset="-122"/>
                <a:cs typeface="黑体" panose="02010609060101010101" charset="-122"/>
              </a:rPr>
              <a:t>医</a:t>
            </a:r>
            <a:r>
              <a:rPr sz="1200" kern="0" spc="0" dirty="0">
                <a:solidFill>
                  <a:srgbClr val="000000">
                    <a:alpha val="100000"/>
                  </a:srgbClr>
                </a:solidFill>
                <a:latin typeface="黑体" panose="02010609060101010101" charset="-122"/>
                <a:ea typeface="黑体" panose="02010609060101010101" charset="-122"/>
                <a:cs typeface="黑体" panose="02010609060101010101" charset="-122"/>
              </a:rPr>
              <a:t> </a:t>
            </a:r>
            <a:r>
              <a:rPr sz="1200" kern="0" spc="140" dirty="0">
                <a:solidFill>
                  <a:srgbClr val="000000">
                    <a:alpha val="100000"/>
                  </a:srgbClr>
                </a:solidFill>
                <a:latin typeface="黑体" panose="02010609060101010101" charset="-122"/>
                <a:ea typeface="黑体" panose="02010609060101010101" charset="-122"/>
                <a:cs typeface="黑体" panose="02010609060101010101" charset="-122"/>
              </a:rPr>
              <a:t>中心均为医疗联合体。</a:t>
            </a:r>
            <a:endParaRPr sz="1200" dirty="0">
              <a:latin typeface="黑体" panose="02010609060101010101" charset="-122"/>
              <a:ea typeface="黑体" panose="02010609060101010101" charset="-122"/>
              <a:cs typeface="黑体" panose="02010609060101010101" charset="-122"/>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alphaModFix amt="75000"/>
          </a:blip>
          <a:stretch>
            <a:fillRect l="-1000"/>
          </a:stretch>
        </a:blipFill>
        <a:effectLst/>
      </p:bgPr>
    </p:bg>
    <p:spTree>
      <p:nvGrpSpPr>
        <p:cNvPr id="1" name=""/>
        <p:cNvGrpSpPr/>
        <p:nvPr/>
      </p:nvGrpSpPr>
      <p:grpSpPr>
        <a:xfrm>
          <a:off x="0" y="0"/>
          <a:ext cx="0" cy="0"/>
          <a:chOff x="0" y="0"/>
          <a:chExt cx="0" cy="0"/>
        </a:xfrm>
      </p:grpSpPr>
      <p:pic>
        <p:nvPicPr>
          <p:cNvPr id="224" name="picture 224"/>
          <p:cNvPicPr>
            <a:picLocks noChangeAspect="1"/>
          </p:cNvPicPr>
          <p:nvPr/>
        </p:nvPicPr>
        <p:blipFill>
          <a:blip r:embed="rId2"/>
          <a:stretch>
            <a:fillRect/>
          </a:stretch>
        </p:blipFill>
        <p:spPr>
          <a:xfrm rot="21600000">
            <a:off x="0" y="0"/>
            <a:ext cx="12192000" cy="6858000"/>
          </a:xfrm>
          <a:prstGeom prst="rect">
            <a:avLst/>
          </a:prstGeom>
        </p:spPr>
      </p:pic>
      <p:graphicFrame>
        <p:nvGraphicFramePr>
          <p:cNvPr id="226" name="table 226"/>
          <p:cNvGraphicFramePr>
            <a:graphicFrameLocks noGrp="1"/>
          </p:cNvGraphicFramePr>
          <p:nvPr/>
        </p:nvGraphicFramePr>
        <p:xfrm>
          <a:off x="5235605" y="1978032"/>
          <a:ext cx="6450964" cy="4387850"/>
        </p:xfrm>
        <a:graphic>
          <a:graphicData uri="http://schemas.openxmlformats.org/drawingml/2006/table">
            <a:tbl>
              <a:tblPr/>
              <a:tblGrid>
                <a:gridCol w="777875"/>
                <a:gridCol w="2456814"/>
                <a:gridCol w="774700"/>
                <a:gridCol w="2441575"/>
              </a:tblGrid>
              <a:tr h="174625">
                <a:tc gridSpan="2">
                  <a:txBody>
                    <a:bodyPr/>
                    <a:lstStyle/>
                    <a:p>
                      <a:pPr algn="l" rtl="0" eaLnBrk="0">
                        <a:lnSpc>
                          <a:spcPct val="104000"/>
                        </a:lnSpc>
                      </a:pPr>
                      <a:endParaRPr sz="200" dirty="0">
                        <a:latin typeface="Arial" panose="020B0604020202020204"/>
                        <a:ea typeface="Arial" panose="020B0604020202020204"/>
                        <a:cs typeface="Arial" panose="020B0604020202020204"/>
                      </a:endParaRPr>
                    </a:p>
                    <a:p>
                      <a:pPr marL="537845" algn="l" rtl="0" eaLnBrk="0">
                        <a:lnSpc>
                          <a:spcPct val="94000"/>
                        </a:lnSpc>
                        <a:spcBef>
                          <a:spcPts val="0"/>
                        </a:spcBef>
                      </a:pPr>
                      <a:r>
                        <a:rPr sz="900" b="1" kern="0" spc="-5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自己脂肪由来間葉系幹細胞を用</a:t>
                      </a:r>
                      <a:r>
                        <a:rPr sz="900" b="1"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いた脳卒中</a:t>
                      </a:r>
                      <a:r>
                        <a:rPr sz="900" b="1" kern="0" spc="-6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治</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rtl="0" eaLnBrk="0">
                        <a:lnSpc>
                          <a:spcPct val="196000"/>
                        </a:lnSpc>
                      </a:pPr>
                      <a:endParaRPr sz="100" dirty="0">
                        <a:latin typeface="Arial" panose="020B0604020202020204"/>
                        <a:ea typeface="Arial" panose="020B0604020202020204"/>
                        <a:cs typeface="Arial" panose="020B0604020202020204"/>
                      </a:endParaRPr>
                    </a:p>
                    <a:p>
                      <a:pPr algn="r" rtl="0" eaLnBrk="0">
                        <a:lnSpc>
                          <a:spcPct val="94000"/>
                        </a:lnSpc>
                        <a:spcBef>
                          <a:spcPts val="0"/>
                        </a:spcBef>
                      </a:pPr>
                      <a:r>
                        <a:rPr sz="900" b="1" kern="0" spc="-80" dirty="0">
                          <a:solidFill>
                            <a:srgbClr val="003693">
                              <a:alpha val="100000"/>
                            </a:srgbClr>
                          </a:solidFill>
                          <a:latin typeface="宋体" panose="02010600030101010101" pitchFamily="2" charset="-122"/>
                          <a:ea typeface="宋体" panose="02010600030101010101" pitchFamily="2" charset="-122"/>
                          <a:cs typeface="宋体" panose="02010600030101010101" pitchFamily="2" charset="-122"/>
                        </a:rPr>
                        <a:t>自己多血</a:t>
                      </a:r>
                      <a:r>
                        <a:rPr sz="900" b="1" kern="0" spc="-70" dirty="0">
                          <a:solidFill>
                            <a:srgbClr val="003693">
                              <a:alpha val="100000"/>
                            </a:srgbClr>
                          </a:solidFill>
                          <a:latin typeface="宋体" panose="02010600030101010101" pitchFamily="2" charset="-122"/>
                          <a:ea typeface="宋体" panose="02010600030101010101" pitchFamily="2" charset="-122"/>
                          <a:cs typeface="宋体" panose="02010600030101010101" pitchFamily="2" charset="-122"/>
                        </a:rPr>
                        <a:t>小板血漿(PRP)を用いた、筋-腱</a:t>
                      </a:r>
                      <a:r>
                        <a:rPr sz="900" kern="0" spc="-130" dirty="0">
                          <a:solidFill>
                            <a:srgbClr val="003693">
                              <a:alpha val="100000"/>
                            </a:srgbClr>
                          </a:solidFill>
                          <a:latin typeface="宋体" panose="02010600030101010101" pitchFamily="2" charset="-122"/>
                          <a:ea typeface="宋体" panose="02010600030101010101" pitchFamily="2" charset="-122"/>
                          <a:cs typeface="宋体" panose="02010600030101010101" pitchFamily="2" charset="-122"/>
                        </a:rPr>
                        <a:t> </a:t>
                      </a:r>
                      <a:r>
                        <a:rPr sz="900" b="1" kern="0" spc="-70" dirty="0">
                          <a:solidFill>
                            <a:srgbClr val="003693">
                              <a:alpha val="100000"/>
                            </a:srgbClr>
                          </a:solidFill>
                          <a:latin typeface="宋体" panose="02010600030101010101" pitchFamily="2" charset="-122"/>
                          <a:ea typeface="宋体" panose="02010600030101010101" pitchFamily="2" charset="-122"/>
                          <a:cs typeface="宋体" panose="02010600030101010101" pitchFamily="2" charset="-122"/>
                        </a:rPr>
                        <a:t>·鞠帯の款部組織</a:t>
                      </a:r>
                      <a:r>
                        <a:rPr sz="900" b="1" kern="0" spc="-80" dirty="0">
                          <a:solidFill>
                            <a:srgbClr val="003693">
                              <a:alpha val="100000"/>
                            </a:srgbClr>
                          </a:solidFill>
                          <a:latin typeface="宋体" panose="02010600030101010101" pitchFamily="2" charset="-122"/>
                          <a:ea typeface="宋体" panose="02010600030101010101" pitchFamily="2" charset="-122"/>
                          <a:cs typeface="宋体" panose="02010600030101010101" pitchFamily="2" charset="-122"/>
                        </a:rPr>
                        <a:t>再生療</a:t>
                      </a:r>
                      <a:r>
                        <a:rPr sz="900" b="1" kern="0" spc="-40" dirty="0">
                          <a:solidFill>
                            <a:srgbClr val="003693">
                              <a:alpha val="100000"/>
                            </a:srgbClr>
                          </a:solidFill>
                          <a:latin typeface="宋体" panose="02010600030101010101" pitchFamily="2" charset="-122"/>
                          <a:ea typeface="宋体" panose="02010600030101010101" pitchFamily="2" charset="-122"/>
                          <a:cs typeface="宋体" panose="02010600030101010101" pitchFamily="2" charset="-122"/>
                        </a:rPr>
                        <a:t>法</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l" rtl="0" eaLnBrk="0">
                        <a:lnSpc>
                          <a:spcPct val="136000"/>
                        </a:lnSpc>
                      </a:pPr>
                      <a:endParaRPr sz="200" dirty="0">
                        <a:latin typeface="Arial" panose="020B0604020202020204"/>
                        <a:ea typeface="Arial" panose="020B0604020202020204"/>
                        <a:cs typeface="Arial" panose="020B0604020202020204"/>
                      </a:endParaRPr>
                    </a:p>
                    <a:p>
                      <a:pPr marL="277495" algn="l" rtl="0" eaLnBrk="0">
                        <a:lnSpc>
                          <a:spcPct val="95000"/>
                        </a:lnSpc>
                        <a:spcBef>
                          <a:spcPts val="0"/>
                        </a:spcBef>
                      </a:pPr>
                      <a:r>
                        <a:rPr sz="900" b="1" kern="0" spc="-2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種别</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42000"/>
                        </a:lnSpc>
                      </a:pPr>
                      <a:endParaRPr sz="200" dirty="0">
                        <a:latin typeface="Arial" panose="020B0604020202020204"/>
                        <a:ea typeface="Arial" panose="020B0604020202020204"/>
                        <a:cs typeface="Arial" panose="020B0604020202020204"/>
                      </a:endParaRPr>
                    </a:p>
                    <a:p>
                      <a:pPr marL="1111250" algn="l" rtl="0" eaLnBrk="0">
                        <a:lnSpc>
                          <a:spcPct val="95000"/>
                        </a:lnSpc>
                      </a:pPr>
                      <a:r>
                        <a:rPr sz="900"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治療</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36000"/>
                        </a:lnSpc>
                      </a:pPr>
                      <a:endParaRPr sz="200" dirty="0">
                        <a:latin typeface="Arial" panose="020B0604020202020204"/>
                        <a:ea typeface="Arial" panose="020B0604020202020204"/>
                        <a:cs typeface="Arial" panose="020B0604020202020204"/>
                      </a:endParaRPr>
                    </a:p>
                    <a:p>
                      <a:pPr marL="274955" algn="l" rtl="0" eaLnBrk="0">
                        <a:lnSpc>
                          <a:spcPct val="95000"/>
                        </a:lnSpc>
                        <a:spcBef>
                          <a:spcPts val="0"/>
                        </a:spcBef>
                      </a:pPr>
                      <a:r>
                        <a:rPr sz="900" b="1" kern="0" spc="-2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種别</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36000"/>
                        </a:lnSpc>
                      </a:pPr>
                      <a:endParaRPr sz="200" dirty="0">
                        <a:latin typeface="Arial" panose="020B0604020202020204"/>
                        <a:ea typeface="Arial" panose="020B0604020202020204"/>
                        <a:cs typeface="Arial" panose="020B0604020202020204"/>
                      </a:endParaRPr>
                    </a:p>
                    <a:p>
                      <a:pPr marL="1106805" algn="l" rtl="0" eaLnBrk="0">
                        <a:lnSpc>
                          <a:spcPct val="95000"/>
                        </a:lnSpc>
                        <a:spcBef>
                          <a:spcPts val="0"/>
                        </a:spcBef>
                      </a:pPr>
                      <a:r>
                        <a:rPr sz="900" b="1" kern="0" spc="-3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治療</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150">
                <a:tc>
                  <a:txBody>
                    <a:bodyPr/>
                    <a:lstStyle/>
                    <a:p>
                      <a:pPr algn="l" rtl="0" eaLnBrk="0">
                        <a:lnSpc>
                          <a:spcPct val="115000"/>
                        </a:lnSpc>
                      </a:pPr>
                      <a:endParaRPr sz="200" dirty="0">
                        <a:latin typeface="Arial" panose="020B0604020202020204"/>
                        <a:ea typeface="Arial" panose="020B0604020202020204"/>
                        <a:cs typeface="Arial" panose="020B0604020202020204"/>
                      </a:endParaRPr>
                    </a:p>
                    <a:p>
                      <a:pPr marL="277495" algn="l" rtl="0" eaLnBrk="0">
                        <a:lnSpc>
                          <a:spcPct val="95000"/>
                        </a:lnSpc>
                        <a:spcBef>
                          <a:spcPts val="0"/>
                        </a:spcBef>
                      </a:pPr>
                      <a:r>
                        <a:rPr sz="900" b="1" kern="0" spc="-3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分類</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18000"/>
                        </a:lnSpc>
                      </a:pPr>
                      <a:endParaRPr sz="200" dirty="0">
                        <a:latin typeface="Arial" panose="020B0604020202020204"/>
                        <a:ea typeface="Arial" panose="020B0604020202020204"/>
                        <a:cs typeface="Arial" panose="020B0604020202020204"/>
                      </a:endParaRPr>
                    </a:p>
                    <a:p>
                      <a:pPr marL="1053465" algn="l" rtl="0" eaLnBrk="0">
                        <a:lnSpc>
                          <a:spcPct val="95000"/>
                        </a:lnSpc>
                      </a:pPr>
                      <a:r>
                        <a:rPr sz="900"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第二種</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15000"/>
                        </a:lnSpc>
                      </a:pPr>
                      <a:endParaRPr sz="200" dirty="0">
                        <a:latin typeface="Arial" panose="020B0604020202020204"/>
                        <a:ea typeface="Arial" panose="020B0604020202020204"/>
                        <a:cs typeface="Arial" panose="020B0604020202020204"/>
                      </a:endParaRPr>
                    </a:p>
                    <a:p>
                      <a:pPr marL="274955" algn="l" rtl="0" eaLnBrk="0">
                        <a:lnSpc>
                          <a:spcPct val="95000"/>
                        </a:lnSpc>
                        <a:spcBef>
                          <a:spcPts val="0"/>
                        </a:spcBef>
                      </a:pPr>
                      <a:r>
                        <a:rPr sz="900" b="1" kern="0" spc="-3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分類</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18000"/>
                        </a:lnSpc>
                      </a:pPr>
                      <a:endParaRPr sz="200" dirty="0">
                        <a:latin typeface="Arial" panose="020B0604020202020204"/>
                        <a:ea typeface="Arial" panose="020B0604020202020204"/>
                        <a:cs typeface="Arial" panose="020B0604020202020204"/>
                      </a:endParaRPr>
                    </a:p>
                    <a:p>
                      <a:pPr marL="1047750" algn="l" rtl="0" eaLnBrk="0">
                        <a:lnSpc>
                          <a:spcPct val="95000"/>
                        </a:lnSpc>
                      </a:pPr>
                      <a:r>
                        <a:rPr sz="900"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第三種</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150">
                <a:tc>
                  <a:txBody>
                    <a:bodyPr/>
                    <a:lstStyle/>
                    <a:p>
                      <a:pPr algn="l" rtl="0" eaLnBrk="0">
                        <a:lnSpc>
                          <a:spcPct val="118000"/>
                        </a:lnSpc>
                      </a:pPr>
                      <a:endParaRPr sz="200" dirty="0">
                        <a:latin typeface="Arial" panose="020B0604020202020204"/>
                        <a:ea typeface="Arial" panose="020B0604020202020204"/>
                        <a:cs typeface="Arial" panose="020B0604020202020204"/>
                      </a:endParaRPr>
                    </a:p>
                    <a:p>
                      <a:pPr marL="163195" algn="l" rtl="0" eaLnBrk="0">
                        <a:lnSpc>
                          <a:spcPct val="95000"/>
                        </a:lnSpc>
                        <a:spcBef>
                          <a:spcPts val="0"/>
                        </a:spcBef>
                      </a:pPr>
                      <a:r>
                        <a:rPr sz="900" b="1" kern="0" spc="-2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計画番号</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6000"/>
                        </a:lnSpc>
                      </a:pPr>
                      <a:endParaRPr sz="400" dirty="0">
                        <a:latin typeface="Arial" panose="020B0604020202020204"/>
                        <a:ea typeface="Arial" panose="020B0604020202020204"/>
                        <a:cs typeface="Arial" panose="020B0604020202020204"/>
                      </a:endParaRPr>
                    </a:p>
                    <a:p>
                      <a:pPr marL="971550" algn="l" rtl="0" eaLnBrk="0">
                        <a:lnSpc>
                          <a:spcPct val="79000"/>
                        </a:lnSpc>
                        <a:spcBef>
                          <a:spcPts val="5"/>
                        </a:spcBef>
                      </a:pPr>
                      <a:r>
                        <a:rPr sz="900"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PB5180033</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18000"/>
                        </a:lnSpc>
                      </a:pPr>
                      <a:endParaRPr sz="200" dirty="0">
                        <a:latin typeface="Arial" panose="020B0604020202020204"/>
                        <a:ea typeface="Arial" panose="020B0604020202020204"/>
                        <a:cs typeface="Arial" panose="020B0604020202020204"/>
                      </a:endParaRPr>
                    </a:p>
                    <a:p>
                      <a:pPr marL="160655" algn="l" rtl="0" eaLnBrk="0">
                        <a:lnSpc>
                          <a:spcPct val="95000"/>
                        </a:lnSpc>
                        <a:spcBef>
                          <a:spcPts val="0"/>
                        </a:spcBef>
                      </a:pPr>
                      <a:r>
                        <a:rPr sz="900" b="1" kern="0" spc="-2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計画番号</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9000"/>
                        </a:lnSpc>
                      </a:pPr>
                      <a:endParaRPr sz="400" dirty="0">
                        <a:latin typeface="Arial" panose="020B0604020202020204"/>
                        <a:ea typeface="Arial" panose="020B0604020202020204"/>
                        <a:cs typeface="Arial" panose="020B0604020202020204"/>
                      </a:endParaRPr>
                    </a:p>
                    <a:p>
                      <a:pPr marL="958850" algn="l" rtl="0" eaLnBrk="0">
                        <a:lnSpc>
                          <a:spcPct val="78000"/>
                        </a:lnSpc>
                      </a:pPr>
                      <a:r>
                        <a:rPr sz="900"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PC5230074</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7800">
                <a:tc gridSpan="2">
                  <a:txBody>
                    <a:bodyPr/>
                    <a:lstStyle/>
                    <a:p>
                      <a:pPr algn="l" rtl="0" eaLnBrk="0">
                        <a:lnSpc>
                          <a:spcPct val="108000"/>
                        </a:lnSpc>
                      </a:pPr>
                      <a:endParaRPr sz="200" dirty="0">
                        <a:latin typeface="Arial" panose="020B0604020202020204"/>
                        <a:ea typeface="Arial" panose="020B0604020202020204"/>
                        <a:cs typeface="Arial" panose="020B0604020202020204"/>
                      </a:endParaRPr>
                    </a:p>
                    <a:p>
                      <a:pPr marL="391795" algn="l" rtl="0" eaLnBrk="0">
                        <a:lnSpc>
                          <a:spcPct val="94000"/>
                        </a:lnSpc>
                        <a:spcBef>
                          <a:spcPts val="0"/>
                        </a:spcBef>
                      </a:pPr>
                      <a:r>
                        <a:rPr sz="900" b="1" kern="0" spc="-1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老化した皮膚ヘの自己多血小板血漿PRP再生療法</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rtl="0" eaLnBrk="0">
                        <a:lnSpc>
                          <a:spcPct val="114000"/>
                        </a:lnSpc>
                      </a:pPr>
                      <a:endParaRPr sz="200" dirty="0">
                        <a:latin typeface="Arial" panose="020B0604020202020204"/>
                        <a:ea typeface="Arial" panose="020B0604020202020204"/>
                        <a:cs typeface="Arial" panose="020B0604020202020204"/>
                      </a:endParaRPr>
                    </a:p>
                    <a:p>
                      <a:pPr marL="173355" algn="l" rtl="0" eaLnBrk="0">
                        <a:lnSpc>
                          <a:spcPct val="94000"/>
                        </a:lnSpc>
                        <a:spcBef>
                          <a:spcPts val="0"/>
                        </a:spcBef>
                      </a:pPr>
                      <a:r>
                        <a:rPr sz="900" b="1" kern="0" spc="-60" dirty="0">
                          <a:solidFill>
                            <a:srgbClr val="003591">
                              <a:alpha val="100000"/>
                            </a:srgbClr>
                          </a:solidFill>
                          <a:latin typeface="宋体" panose="02010600030101010101" pitchFamily="2" charset="-122"/>
                          <a:ea typeface="宋体" panose="02010600030101010101" pitchFamily="2" charset="-122"/>
                          <a:cs typeface="宋体" panose="02010600030101010101" pitchFamily="2" charset="-122"/>
                        </a:rPr>
                        <a:t>動脈硬化症の進展予防を目的とした自己</a:t>
                      </a:r>
                      <a:r>
                        <a:rPr sz="900" kern="0" spc="-60" dirty="0">
                          <a:solidFill>
                            <a:srgbClr val="003591">
                              <a:alpha val="100000"/>
                            </a:srgbClr>
                          </a:solidFill>
                          <a:latin typeface="宋体" panose="02010600030101010101" pitchFamily="2" charset="-122"/>
                          <a:ea typeface="宋体" panose="02010600030101010101" pitchFamily="2" charset="-122"/>
                          <a:cs typeface="宋体" panose="02010600030101010101" pitchFamily="2" charset="-122"/>
                        </a:rPr>
                        <a:t>由来</a:t>
                      </a:r>
                      <a:r>
                        <a:rPr sz="900" kern="0" spc="-70" dirty="0">
                          <a:solidFill>
                            <a:srgbClr val="003591">
                              <a:alpha val="100000"/>
                            </a:srgbClr>
                          </a:solidFill>
                          <a:latin typeface="宋体" panose="02010600030101010101" pitchFamily="2" charset="-122"/>
                          <a:ea typeface="宋体" panose="02010600030101010101" pitchFamily="2" charset="-122"/>
                          <a:cs typeface="宋体" panose="02010600030101010101" pitchFamily="2" charset="-122"/>
                        </a:rPr>
                        <a:t>間葉系幹細胞治</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150">
                <a:tc>
                  <a:txBody>
                    <a:bodyPr/>
                    <a:lstStyle/>
                    <a:p>
                      <a:pPr algn="l" rtl="0" eaLnBrk="0">
                        <a:lnSpc>
                          <a:spcPct val="115000"/>
                        </a:lnSpc>
                      </a:pPr>
                      <a:endParaRPr sz="200" dirty="0">
                        <a:latin typeface="Arial" panose="020B0604020202020204"/>
                        <a:ea typeface="Arial" panose="020B0604020202020204"/>
                        <a:cs typeface="Arial" panose="020B0604020202020204"/>
                      </a:endParaRPr>
                    </a:p>
                    <a:p>
                      <a:pPr marL="277495" algn="l" rtl="0" eaLnBrk="0">
                        <a:lnSpc>
                          <a:spcPct val="95000"/>
                        </a:lnSpc>
                        <a:spcBef>
                          <a:spcPts val="0"/>
                        </a:spcBef>
                      </a:pPr>
                      <a:r>
                        <a:rPr sz="900" b="1" kern="0" spc="-2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種别</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21000"/>
                        </a:lnSpc>
                      </a:pPr>
                      <a:endParaRPr sz="200" dirty="0">
                        <a:latin typeface="Arial" panose="020B0604020202020204"/>
                        <a:ea typeface="Arial" panose="020B0604020202020204"/>
                        <a:cs typeface="Arial" panose="020B0604020202020204"/>
                      </a:endParaRPr>
                    </a:p>
                    <a:p>
                      <a:pPr marL="1111250" algn="l" rtl="0" eaLnBrk="0">
                        <a:lnSpc>
                          <a:spcPct val="95000"/>
                        </a:lnSpc>
                      </a:pPr>
                      <a:r>
                        <a:rPr sz="900"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治療</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15000"/>
                        </a:lnSpc>
                      </a:pPr>
                      <a:endParaRPr sz="200" dirty="0">
                        <a:latin typeface="Arial" panose="020B0604020202020204"/>
                        <a:ea typeface="Arial" panose="020B0604020202020204"/>
                        <a:cs typeface="Arial" panose="020B0604020202020204"/>
                      </a:endParaRPr>
                    </a:p>
                    <a:p>
                      <a:pPr marL="274955" algn="l" rtl="0" eaLnBrk="0">
                        <a:lnSpc>
                          <a:spcPct val="95000"/>
                        </a:lnSpc>
                        <a:spcBef>
                          <a:spcPts val="0"/>
                        </a:spcBef>
                      </a:pPr>
                      <a:r>
                        <a:rPr sz="900" b="1" kern="0" spc="-2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種别</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21000"/>
                        </a:lnSpc>
                      </a:pPr>
                      <a:endParaRPr sz="200" dirty="0">
                        <a:latin typeface="Arial" panose="020B0604020202020204"/>
                        <a:ea typeface="Arial" panose="020B0604020202020204"/>
                        <a:cs typeface="Arial" panose="020B0604020202020204"/>
                      </a:endParaRPr>
                    </a:p>
                    <a:p>
                      <a:pPr marL="1104900" algn="l" rtl="0" eaLnBrk="0">
                        <a:lnSpc>
                          <a:spcPct val="95000"/>
                        </a:lnSpc>
                      </a:pPr>
                      <a:r>
                        <a:rPr sz="900"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治療</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150">
                <a:tc>
                  <a:txBody>
                    <a:bodyPr/>
                    <a:lstStyle/>
                    <a:p>
                      <a:pPr algn="l" rtl="0" eaLnBrk="0">
                        <a:lnSpc>
                          <a:spcPct val="115000"/>
                        </a:lnSpc>
                      </a:pPr>
                      <a:endParaRPr sz="200" dirty="0">
                        <a:latin typeface="Arial" panose="020B0604020202020204"/>
                        <a:ea typeface="Arial" panose="020B0604020202020204"/>
                        <a:cs typeface="Arial" panose="020B0604020202020204"/>
                      </a:endParaRPr>
                    </a:p>
                    <a:p>
                      <a:pPr marL="277495" algn="l" rtl="0" eaLnBrk="0">
                        <a:lnSpc>
                          <a:spcPct val="95000"/>
                        </a:lnSpc>
                        <a:spcBef>
                          <a:spcPts val="0"/>
                        </a:spcBef>
                      </a:pPr>
                      <a:r>
                        <a:rPr sz="900" b="1" kern="0" spc="-3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分類</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12000"/>
                        </a:lnSpc>
                      </a:pPr>
                      <a:endParaRPr sz="200" dirty="0">
                        <a:latin typeface="Arial" panose="020B0604020202020204"/>
                        <a:ea typeface="Arial" panose="020B0604020202020204"/>
                        <a:cs typeface="Arial" panose="020B0604020202020204"/>
                      </a:endParaRPr>
                    </a:p>
                    <a:p>
                      <a:pPr marL="1055370" algn="l" rtl="0" eaLnBrk="0">
                        <a:lnSpc>
                          <a:spcPct val="95000"/>
                        </a:lnSpc>
                        <a:spcBef>
                          <a:spcPts val="0"/>
                        </a:spcBef>
                      </a:pPr>
                      <a:r>
                        <a:rPr sz="900" b="1"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第三種</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15000"/>
                        </a:lnSpc>
                      </a:pPr>
                      <a:endParaRPr sz="200" dirty="0">
                        <a:latin typeface="Arial" panose="020B0604020202020204"/>
                        <a:ea typeface="Arial" panose="020B0604020202020204"/>
                        <a:cs typeface="Arial" panose="020B0604020202020204"/>
                      </a:endParaRPr>
                    </a:p>
                    <a:p>
                      <a:pPr marL="274955" algn="l" rtl="0" eaLnBrk="0">
                        <a:lnSpc>
                          <a:spcPct val="95000"/>
                        </a:lnSpc>
                        <a:spcBef>
                          <a:spcPts val="0"/>
                        </a:spcBef>
                      </a:pPr>
                      <a:r>
                        <a:rPr sz="900" b="1" kern="0" spc="-3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分類</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18000"/>
                        </a:lnSpc>
                      </a:pPr>
                      <a:endParaRPr sz="200" dirty="0">
                        <a:latin typeface="Arial" panose="020B0604020202020204"/>
                        <a:ea typeface="Arial" panose="020B0604020202020204"/>
                        <a:cs typeface="Arial" panose="020B0604020202020204"/>
                      </a:endParaRPr>
                    </a:p>
                    <a:p>
                      <a:pPr marL="1047750" algn="l" rtl="0" eaLnBrk="0">
                        <a:lnSpc>
                          <a:spcPct val="95000"/>
                        </a:lnSpc>
                      </a:pPr>
                      <a:r>
                        <a:rPr sz="900"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第二種</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150">
                <a:tc>
                  <a:txBody>
                    <a:bodyPr/>
                    <a:lstStyle/>
                    <a:p>
                      <a:pPr algn="l" rtl="0" eaLnBrk="0">
                        <a:lnSpc>
                          <a:spcPct val="118000"/>
                        </a:lnSpc>
                      </a:pPr>
                      <a:endParaRPr sz="200" dirty="0">
                        <a:latin typeface="Arial" panose="020B0604020202020204"/>
                        <a:ea typeface="Arial" panose="020B0604020202020204"/>
                        <a:cs typeface="Arial" panose="020B0604020202020204"/>
                      </a:endParaRPr>
                    </a:p>
                    <a:p>
                      <a:pPr marL="163195" algn="l" rtl="0" eaLnBrk="0">
                        <a:lnSpc>
                          <a:spcPct val="95000"/>
                        </a:lnSpc>
                        <a:spcBef>
                          <a:spcPts val="0"/>
                        </a:spcBef>
                      </a:pPr>
                      <a:r>
                        <a:rPr sz="900" b="1" kern="0" spc="-2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計画番号</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9000"/>
                        </a:lnSpc>
                      </a:pPr>
                      <a:endParaRPr sz="400" dirty="0">
                        <a:latin typeface="Arial" panose="020B0604020202020204"/>
                        <a:ea typeface="Arial" panose="020B0604020202020204"/>
                        <a:cs typeface="Arial" panose="020B0604020202020204"/>
                      </a:endParaRPr>
                    </a:p>
                    <a:p>
                      <a:pPr marL="971550" algn="l" rtl="0" eaLnBrk="0">
                        <a:lnSpc>
                          <a:spcPct val="78000"/>
                        </a:lnSpc>
                      </a:pPr>
                      <a:r>
                        <a:rPr sz="900"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PC5230035</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18000"/>
                        </a:lnSpc>
                      </a:pPr>
                      <a:endParaRPr sz="200" dirty="0">
                        <a:latin typeface="Arial" panose="020B0604020202020204"/>
                        <a:ea typeface="Arial" panose="020B0604020202020204"/>
                        <a:cs typeface="Arial" panose="020B0604020202020204"/>
                      </a:endParaRPr>
                    </a:p>
                    <a:p>
                      <a:pPr marL="160655" algn="l" rtl="0" eaLnBrk="0">
                        <a:lnSpc>
                          <a:spcPct val="95000"/>
                        </a:lnSpc>
                        <a:spcBef>
                          <a:spcPts val="0"/>
                        </a:spcBef>
                      </a:pPr>
                      <a:r>
                        <a:rPr sz="900" b="1" kern="0" spc="-2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計画番号</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9000"/>
                        </a:lnSpc>
                      </a:pPr>
                      <a:endParaRPr sz="400" dirty="0">
                        <a:latin typeface="Arial" panose="020B0604020202020204"/>
                        <a:ea typeface="Arial" panose="020B0604020202020204"/>
                        <a:cs typeface="Arial" panose="020B0604020202020204"/>
                      </a:endParaRPr>
                    </a:p>
                    <a:p>
                      <a:pPr marL="958850" algn="l" rtl="0" eaLnBrk="0">
                        <a:lnSpc>
                          <a:spcPct val="78000"/>
                        </a:lnSpc>
                      </a:pPr>
                      <a:r>
                        <a:rPr sz="900"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PB5230099</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gridSpan="2">
                  <a:txBody>
                    <a:bodyPr/>
                    <a:lstStyle/>
                    <a:p>
                      <a:pPr algn="l" rtl="0" eaLnBrk="0">
                        <a:lnSpc>
                          <a:spcPct val="187000"/>
                        </a:lnSpc>
                      </a:pPr>
                      <a:endParaRPr sz="100" dirty="0">
                        <a:latin typeface="Arial" panose="020B0604020202020204"/>
                        <a:ea typeface="Arial" panose="020B0604020202020204"/>
                        <a:cs typeface="Arial" panose="020B0604020202020204"/>
                      </a:endParaRPr>
                    </a:p>
                    <a:p>
                      <a:pPr marL="601345" algn="l" rtl="0" eaLnBrk="0">
                        <a:lnSpc>
                          <a:spcPct val="94000"/>
                        </a:lnSpc>
                        <a:spcBef>
                          <a:spcPts val="0"/>
                        </a:spcBef>
                      </a:pPr>
                      <a:r>
                        <a:rPr sz="900" b="1" kern="0" spc="-5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慢性疼痛に対する自己脂肪由</a:t>
                      </a:r>
                      <a:r>
                        <a:rPr sz="900" b="1"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来幹細胞によ</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rtl="0" eaLnBrk="0">
                        <a:lnSpc>
                          <a:spcPct val="187000"/>
                        </a:lnSpc>
                      </a:pPr>
                      <a:endParaRPr sz="100" dirty="0">
                        <a:latin typeface="Arial" panose="020B0604020202020204"/>
                        <a:ea typeface="Arial" panose="020B0604020202020204"/>
                        <a:cs typeface="Arial" panose="020B0604020202020204"/>
                      </a:endParaRPr>
                    </a:p>
                    <a:p>
                      <a:pPr marL="490855" algn="l" rtl="0" eaLnBrk="0">
                        <a:lnSpc>
                          <a:spcPct val="94000"/>
                        </a:lnSpc>
                        <a:spcBef>
                          <a:spcPts val="0"/>
                        </a:spcBef>
                      </a:pPr>
                      <a:r>
                        <a:rPr sz="900" b="1" kern="0" spc="-6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自己脂肪由来幹細胞を用いた変</a:t>
                      </a:r>
                      <a:r>
                        <a:rPr sz="900" kern="0" spc="-6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形</a:t>
                      </a:r>
                      <a:r>
                        <a:rPr sz="900" kern="0" spc="-6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性関節症</a:t>
                      </a:r>
                      <a:r>
                        <a:rPr sz="900" kern="0" spc="-7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の治</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6850">
                <a:tc>
                  <a:txBody>
                    <a:bodyPr/>
                    <a:lstStyle/>
                    <a:p>
                      <a:pPr algn="l" rtl="0" eaLnBrk="0">
                        <a:lnSpc>
                          <a:spcPct val="136000"/>
                        </a:lnSpc>
                      </a:pPr>
                      <a:endParaRPr sz="200" dirty="0">
                        <a:latin typeface="Arial" panose="020B0604020202020204"/>
                        <a:ea typeface="Arial" panose="020B0604020202020204"/>
                        <a:cs typeface="Arial" panose="020B0604020202020204"/>
                      </a:endParaRPr>
                    </a:p>
                    <a:p>
                      <a:pPr marL="277495" algn="l" rtl="0" eaLnBrk="0">
                        <a:lnSpc>
                          <a:spcPct val="95000"/>
                        </a:lnSpc>
                        <a:spcBef>
                          <a:spcPts val="0"/>
                        </a:spcBef>
                      </a:pPr>
                      <a:r>
                        <a:rPr sz="900" b="1" kern="0" spc="-2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種别</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41000"/>
                        </a:lnSpc>
                      </a:pPr>
                      <a:endParaRPr sz="200" dirty="0">
                        <a:latin typeface="Arial" panose="020B0604020202020204"/>
                        <a:ea typeface="Arial" panose="020B0604020202020204"/>
                        <a:cs typeface="Arial" panose="020B0604020202020204"/>
                      </a:endParaRPr>
                    </a:p>
                    <a:p>
                      <a:pPr marL="1111250" algn="l" rtl="0" eaLnBrk="0">
                        <a:lnSpc>
                          <a:spcPct val="95000"/>
                        </a:lnSpc>
                        <a:spcBef>
                          <a:spcPts val="0"/>
                        </a:spcBef>
                      </a:pPr>
                      <a:r>
                        <a:rPr sz="900"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治療</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36000"/>
                        </a:lnSpc>
                      </a:pPr>
                      <a:endParaRPr sz="200" dirty="0">
                        <a:latin typeface="Arial" panose="020B0604020202020204"/>
                        <a:ea typeface="Arial" panose="020B0604020202020204"/>
                        <a:cs typeface="Arial" panose="020B0604020202020204"/>
                      </a:endParaRPr>
                    </a:p>
                    <a:p>
                      <a:pPr marL="274955" algn="l" rtl="0" eaLnBrk="0">
                        <a:lnSpc>
                          <a:spcPct val="95000"/>
                        </a:lnSpc>
                        <a:spcBef>
                          <a:spcPts val="0"/>
                        </a:spcBef>
                      </a:pPr>
                      <a:r>
                        <a:rPr sz="900" b="1" kern="0" spc="-2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種别</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41000"/>
                        </a:lnSpc>
                      </a:pPr>
                      <a:endParaRPr sz="200" dirty="0">
                        <a:latin typeface="Arial" panose="020B0604020202020204"/>
                        <a:ea typeface="Arial" panose="020B0604020202020204"/>
                        <a:cs typeface="Arial" panose="020B0604020202020204"/>
                      </a:endParaRPr>
                    </a:p>
                    <a:p>
                      <a:pPr marL="1104900" algn="l" rtl="0" eaLnBrk="0">
                        <a:lnSpc>
                          <a:spcPct val="95000"/>
                        </a:lnSpc>
                        <a:spcBef>
                          <a:spcPts val="0"/>
                        </a:spcBef>
                      </a:pPr>
                      <a:r>
                        <a:rPr sz="900"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治療</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150">
                <a:tc>
                  <a:txBody>
                    <a:bodyPr/>
                    <a:lstStyle/>
                    <a:p>
                      <a:pPr algn="l" rtl="0" eaLnBrk="0">
                        <a:lnSpc>
                          <a:spcPct val="115000"/>
                        </a:lnSpc>
                      </a:pPr>
                      <a:endParaRPr sz="200" dirty="0">
                        <a:latin typeface="Arial" panose="020B0604020202020204"/>
                        <a:ea typeface="Arial" panose="020B0604020202020204"/>
                        <a:cs typeface="Arial" panose="020B0604020202020204"/>
                      </a:endParaRPr>
                    </a:p>
                    <a:p>
                      <a:pPr marL="277495" algn="l" rtl="0" eaLnBrk="0">
                        <a:lnSpc>
                          <a:spcPct val="95000"/>
                        </a:lnSpc>
                        <a:spcBef>
                          <a:spcPts val="0"/>
                        </a:spcBef>
                      </a:pPr>
                      <a:r>
                        <a:rPr sz="900" b="1" kern="0" spc="-3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分類</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18000"/>
                        </a:lnSpc>
                      </a:pPr>
                      <a:endParaRPr sz="200" dirty="0">
                        <a:latin typeface="Arial" panose="020B0604020202020204"/>
                        <a:ea typeface="Arial" panose="020B0604020202020204"/>
                        <a:cs typeface="Arial" panose="020B0604020202020204"/>
                      </a:endParaRPr>
                    </a:p>
                    <a:p>
                      <a:pPr marL="1053465" algn="l" rtl="0" eaLnBrk="0">
                        <a:lnSpc>
                          <a:spcPct val="95000"/>
                        </a:lnSpc>
                      </a:pPr>
                      <a:r>
                        <a:rPr sz="900"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第二種</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15000"/>
                        </a:lnSpc>
                      </a:pPr>
                      <a:endParaRPr sz="200" dirty="0">
                        <a:latin typeface="Arial" panose="020B0604020202020204"/>
                        <a:ea typeface="Arial" panose="020B0604020202020204"/>
                        <a:cs typeface="Arial" panose="020B0604020202020204"/>
                      </a:endParaRPr>
                    </a:p>
                    <a:p>
                      <a:pPr marL="274955" algn="l" rtl="0" eaLnBrk="0">
                        <a:lnSpc>
                          <a:spcPct val="95000"/>
                        </a:lnSpc>
                        <a:spcBef>
                          <a:spcPts val="0"/>
                        </a:spcBef>
                      </a:pPr>
                      <a:r>
                        <a:rPr sz="900" b="1" kern="0" spc="-3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分類</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18000"/>
                        </a:lnSpc>
                      </a:pPr>
                      <a:endParaRPr sz="200" dirty="0">
                        <a:latin typeface="Arial" panose="020B0604020202020204"/>
                        <a:ea typeface="Arial" panose="020B0604020202020204"/>
                        <a:cs typeface="Arial" panose="020B0604020202020204"/>
                      </a:endParaRPr>
                    </a:p>
                    <a:p>
                      <a:pPr marL="1047750" algn="l" rtl="0" eaLnBrk="0">
                        <a:lnSpc>
                          <a:spcPct val="95000"/>
                        </a:lnSpc>
                      </a:pPr>
                      <a:r>
                        <a:rPr sz="900"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第二種</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150">
                <a:tc>
                  <a:txBody>
                    <a:bodyPr/>
                    <a:lstStyle/>
                    <a:p>
                      <a:pPr algn="l" rtl="0" eaLnBrk="0">
                        <a:lnSpc>
                          <a:spcPct val="118000"/>
                        </a:lnSpc>
                      </a:pPr>
                      <a:endParaRPr sz="200" dirty="0">
                        <a:latin typeface="Arial" panose="020B0604020202020204"/>
                        <a:ea typeface="Arial" panose="020B0604020202020204"/>
                        <a:cs typeface="Arial" panose="020B0604020202020204"/>
                      </a:endParaRPr>
                    </a:p>
                    <a:p>
                      <a:pPr marL="163195" algn="l" rtl="0" eaLnBrk="0">
                        <a:lnSpc>
                          <a:spcPct val="95000"/>
                        </a:lnSpc>
                        <a:spcBef>
                          <a:spcPts val="0"/>
                        </a:spcBef>
                      </a:pPr>
                      <a:r>
                        <a:rPr sz="900" b="1" kern="0" spc="-2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計画番号</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9000"/>
                        </a:lnSpc>
                      </a:pPr>
                      <a:endParaRPr sz="400" dirty="0">
                        <a:latin typeface="Arial" panose="020B0604020202020204"/>
                        <a:ea typeface="Arial" panose="020B0604020202020204"/>
                        <a:cs typeface="Arial" panose="020B0604020202020204"/>
                      </a:endParaRPr>
                    </a:p>
                    <a:p>
                      <a:pPr marL="971550" algn="l" rtl="0" eaLnBrk="0">
                        <a:lnSpc>
                          <a:spcPct val="78000"/>
                        </a:lnSpc>
                      </a:pPr>
                      <a:r>
                        <a:rPr sz="900"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PB5220043</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18000"/>
                        </a:lnSpc>
                      </a:pPr>
                      <a:endParaRPr sz="200" dirty="0">
                        <a:latin typeface="Arial" panose="020B0604020202020204"/>
                        <a:ea typeface="Arial" panose="020B0604020202020204"/>
                        <a:cs typeface="Arial" panose="020B0604020202020204"/>
                      </a:endParaRPr>
                    </a:p>
                    <a:p>
                      <a:pPr marL="160655" algn="l" rtl="0" eaLnBrk="0">
                        <a:lnSpc>
                          <a:spcPct val="95000"/>
                        </a:lnSpc>
                        <a:spcBef>
                          <a:spcPts val="0"/>
                        </a:spcBef>
                      </a:pPr>
                      <a:r>
                        <a:rPr sz="900" b="1" kern="0" spc="-2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計画番号</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9000"/>
                        </a:lnSpc>
                      </a:pPr>
                      <a:endParaRPr sz="400" dirty="0">
                        <a:latin typeface="Arial" panose="020B0604020202020204"/>
                        <a:ea typeface="Arial" panose="020B0604020202020204"/>
                        <a:cs typeface="Arial" panose="020B0604020202020204"/>
                      </a:endParaRPr>
                    </a:p>
                    <a:p>
                      <a:pPr marL="958850" algn="l" rtl="0" eaLnBrk="0">
                        <a:lnSpc>
                          <a:spcPct val="78000"/>
                        </a:lnSpc>
                      </a:pPr>
                      <a:r>
                        <a:rPr sz="900"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PB5240033</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gridSpan="2">
                  <a:txBody>
                    <a:bodyPr/>
                    <a:lstStyle/>
                    <a:p>
                      <a:pPr algn="l" rtl="0" eaLnBrk="0">
                        <a:lnSpc>
                          <a:spcPct val="189000"/>
                        </a:lnSpc>
                      </a:pPr>
                      <a:endParaRPr sz="100" dirty="0">
                        <a:latin typeface="Arial" panose="020B0604020202020204"/>
                        <a:ea typeface="Arial" panose="020B0604020202020204"/>
                        <a:cs typeface="Arial" panose="020B0604020202020204"/>
                      </a:endParaRPr>
                    </a:p>
                    <a:p>
                      <a:pPr marL="1331595" algn="l" rtl="0" eaLnBrk="0">
                        <a:lnSpc>
                          <a:spcPct val="95000"/>
                        </a:lnSpc>
                        <a:spcBef>
                          <a:spcPts val="0"/>
                        </a:spcBef>
                      </a:pPr>
                      <a:r>
                        <a:rPr sz="900" b="1" kern="0" spc="-2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複合免疫療</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89000"/>
                        </a:lnSpc>
                      </a:pPr>
                      <a:endParaRPr sz="100" dirty="0">
                        <a:latin typeface="Arial" panose="020B0604020202020204"/>
                        <a:ea typeface="Arial" panose="020B0604020202020204"/>
                        <a:cs typeface="Arial" panose="020B0604020202020204"/>
                      </a:endParaRPr>
                    </a:p>
                    <a:p>
                      <a:pPr marL="630555" algn="l" rtl="0" eaLnBrk="0">
                        <a:lnSpc>
                          <a:spcPct val="95000"/>
                        </a:lnSpc>
                        <a:spcBef>
                          <a:spcPts val="0"/>
                        </a:spcBef>
                      </a:pPr>
                      <a:r>
                        <a:rPr sz="900" b="1" kern="0" spc="-2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自</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87000"/>
                        </a:lnSpc>
                      </a:pPr>
                      <a:endParaRPr sz="100" dirty="0">
                        <a:latin typeface="Arial" panose="020B0604020202020204"/>
                        <a:ea typeface="Arial" panose="020B0604020202020204"/>
                        <a:cs typeface="Arial" panose="020B0604020202020204"/>
                      </a:endParaRPr>
                    </a:p>
                    <a:p>
                      <a:pPr marL="14605" algn="l" rtl="0" eaLnBrk="0">
                        <a:lnSpc>
                          <a:spcPct val="94000"/>
                        </a:lnSpc>
                        <a:spcBef>
                          <a:spcPts val="0"/>
                        </a:spcBef>
                      </a:pPr>
                      <a:r>
                        <a:rPr sz="900" b="1" kern="0" spc="-6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己</a:t>
                      </a:r>
                      <a:r>
                        <a:rPr sz="900" kern="0" spc="-6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 </a:t>
                      </a:r>
                      <a:r>
                        <a:rPr sz="900" b="1" kern="0" spc="-6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脂</a:t>
                      </a:r>
                      <a:r>
                        <a:rPr sz="900" kern="0" spc="2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 </a:t>
                      </a:r>
                      <a:r>
                        <a:rPr sz="900" b="1" kern="0" spc="-6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肪</a:t>
                      </a:r>
                      <a:r>
                        <a:rPr sz="900" kern="0" spc="13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 </a:t>
                      </a:r>
                      <a:r>
                        <a:rPr sz="900" b="1" kern="0" spc="-6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由</a:t>
                      </a:r>
                      <a:r>
                        <a:rPr sz="900" kern="0" spc="2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 </a:t>
                      </a:r>
                      <a:r>
                        <a:rPr sz="900" b="1" kern="0" spc="-6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来</a:t>
                      </a:r>
                      <a:r>
                        <a:rPr sz="900" kern="0" spc="2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 </a:t>
                      </a:r>
                      <a:r>
                        <a:rPr sz="900" b="1" kern="0" spc="-6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幹</a:t>
                      </a:r>
                      <a:r>
                        <a:rPr sz="900" kern="0" spc="3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 </a:t>
                      </a:r>
                      <a:r>
                        <a:rPr sz="900" b="1" kern="0" spc="-6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細</a:t>
                      </a:r>
                      <a:r>
                        <a:rPr sz="900" kern="0" spc="2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 </a:t>
                      </a:r>
                      <a:r>
                        <a:rPr sz="900" b="1" kern="0" spc="-6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胞</a:t>
                      </a:r>
                      <a:r>
                        <a:rPr sz="900" kern="0" spc="15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 </a:t>
                      </a:r>
                      <a:r>
                        <a:rPr sz="900" b="1" kern="0" spc="-7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を</a:t>
                      </a:r>
                      <a:r>
                        <a:rPr sz="900" kern="0" spc="3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 </a:t>
                      </a:r>
                      <a:r>
                        <a:rPr sz="900" b="1" kern="0" spc="-7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用</a:t>
                      </a:r>
                      <a:r>
                        <a:rPr sz="900" kern="0" spc="11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 </a:t>
                      </a:r>
                      <a:r>
                        <a:rPr sz="900" b="1" kern="0" spc="-7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い</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l" rtl="0" eaLnBrk="0">
                        <a:lnSpc>
                          <a:spcPct val="136000"/>
                        </a:lnSpc>
                      </a:pPr>
                      <a:endParaRPr sz="200" dirty="0">
                        <a:latin typeface="Arial" panose="020B0604020202020204"/>
                        <a:ea typeface="Arial" panose="020B0604020202020204"/>
                        <a:cs typeface="Arial" panose="020B0604020202020204"/>
                      </a:endParaRPr>
                    </a:p>
                    <a:p>
                      <a:pPr marL="277495" algn="l" rtl="0" eaLnBrk="0">
                        <a:lnSpc>
                          <a:spcPct val="95000"/>
                        </a:lnSpc>
                        <a:spcBef>
                          <a:spcPts val="0"/>
                        </a:spcBef>
                      </a:pPr>
                      <a:r>
                        <a:rPr sz="900" b="1" kern="0" spc="-2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種别</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41000"/>
                        </a:lnSpc>
                      </a:pPr>
                      <a:endParaRPr sz="200" dirty="0">
                        <a:latin typeface="Arial" panose="020B0604020202020204"/>
                        <a:ea typeface="Arial" panose="020B0604020202020204"/>
                        <a:cs typeface="Arial" panose="020B0604020202020204"/>
                      </a:endParaRPr>
                    </a:p>
                    <a:p>
                      <a:pPr marL="1111250" algn="l" rtl="0" eaLnBrk="0">
                        <a:lnSpc>
                          <a:spcPct val="95000"/>
                        </a:lnSpc>
                        <a:spcBef>
                          <a:spcPts val="0"/>
                        </a:spcBef>
                      </a:pPr>
                      <a:r>
                        <a:rPr sz="900"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治療</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36000"/>
                        </a:lnSpc>
                      </a:pPr>
                      <a:endParaRPr sz="200" dirty="0">
                        <a:latin typeface="Arial" panose="020B0604020202020204"/>
                        <a:ea typeface="Arial" panose="020B0604020202020204"/>
                        <a:cs typeface="Arial" panose="020B0604020202020204"/>
                      </a:endParaRPr>
                    </a:p>
                    <a:p>
                      <a:pPr marL="274955" algn="l" rtl="0" eaLnBrk="0">
                        <a:lnSpc>
                          <a:spcPct val="95000"/>
                        </a:lnSpc>
                        <a:spcBef>
                          <a:spcPts val="0"/>
                        </a:spcBef>
                      </a:pPr>
                      <a:r>
                        <a:rPr sz="900" b="1" kern="0" spc="-2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種别</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41000"/>
                        </a:lnSpc>
                      </a:pPr>
                      <a:endParaRPr sz="200" dirty="0">
                        <a:latin typeface="Arial" panose="020B0604020202020204"/>
                        <a:ea typeface="Arial" panose="020B0604020202020204"/>
                        <a:cs typeface="Arial" panose="020B0604020202020204"/>
                      </a:endParaRPr>
                    </a:p>
                    <a:p>
                      <a:pPr marL="1104900" algn="l" rtl="0" eaLnBrk="0">
                        <a:lnSpc>
                          <a:spcPct val="95000"/>
                        </a:lnSpc>
                        <a:spcBef>
                          <a:spcPts val="0"/>
                        </a:spcBef>
                      </a:pPr>
                      <a:r>
                        <a:rPr sz="900"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治療</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150">
                <a:tc>
                  <a:txBody>
                    <a:bodyPr/>
                    <a:lstStyle/>
                    <a:p>
                      <a:pPr algn="l" rtl="0" eaLnBrk="0">
                        <a:lnSpc>
                          <a:spcPct val="115000"/>
                        </a:lnSpc>
                      </a:pPr>
                      <a:endParaRPr sz="200" dirty="0">
                        <a:latin typeface="Arial" panose="020B0604020202020204"/>
                        <a:ea typeface="Arial" panose="020B0604020202020204"/>
                        <a:cs typeface="Arial" panose="020B0604020202020204"/>
                      </a:endParaRPr>
                    </a:p>
                    <a:p>
                      <a:pPr marL="277495" algn="l" rtl="0" eaLnBrk="0">
                        <a:lnSpc>
                          <a:spcPct val="95000"/>
                        </a:lnSpc>
                        <a:spcBef>
                          <a:spcPts val="0"/>
                        </a:spcBef>
                      </a:pPr>
                      <a:r>
                        <a:rPr sz="900" b="1" kern="0" spc="-3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分類</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18000"/>
                        </a:lnSpc>
                      </a:pPr>
                      <a:endParaRPr sz="200" dirty="0">
                        <a:latin typeface="Arial" panose="020B0604020202020204"/>
                        <a:ea typeface="Arial" panose="020B0604020202020204"/>
                        <a:cs typeface="Arial" panose="020B0604020202020204"/>
                      </a:endParaRPr>
                    </a:p>
                    <a:p>
                      <a:pPr marL="1053465" algn="l" rtl="0" eaLnBrk="0">
                        <a:lnSpc>
                          <a:spcPct val="95000"/>
                        </a:lnSpc>
                      </a:pPr>
                      <a:r>
                        <a:rPr sz="900"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第三種</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15000"/>
                        </a:lnSpc>
                      </a:pPr>
                      <a:endParaRPr sz="200" dirty="0">
                        <a:latin typeface="Arial" panose="020B0604020202020204"/>
                        <a:ea typeface="Arial" panose="020B0604020202020204"/>
                        <a:cs typeface="Arial" panose="020B0604020202020204"/>
                      </a:endParaRPr>
                    </a:p>
                    <a:p>
                      <a:pPr marL="274955" algn="l" rtl="0" eaLnBrk="0">
                        <a:lnSpc>
                          <a:spcPct val="95000"/>
                        </a:lnSpc>
                        <a:spcBef>
                          <a:spcPts val="0"/>
                        </a:spcBef>
                      </a:pPr>
                      <a:r>
                        <a:rPr sz="900" b="1" kern="0" spc="-3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分類</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18000"/>
                        </a:lnSpc>
                      </a:pPr>
                      <a:endParaRPr sz="200" dirty="0">
                        <a:latin typeface="Arial" panose="020B0604020202020204"/>
                        <a:ea typeface="Arial" panose="020B0604020202020204"/>
                        <a:cs typeface="Arial" panose="020B0604020202020204"/>
                      </a:endParaRPr>
                    </a:p>
                    <a:p>
                      <a:pPr marL="1047750" algn="l" rtl="0" eaLnBrk="0">
                        <a:lnSpc>
                          <a:spcPct val="95000"/>
                        </a:lnSpc>
                      </a:pPr>
                      <a:r>
                        <a:rPr sz="900"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第二種</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150">
                <a:tc>
                  <a:txBody>
                    <a:bodyPr/>
                    <a:lstStyle/>
                    <a:p>
                      <a:pPr algn="l" rtl="0" eaLnBrk="0">
                        <a:lnSpc>
                          <a:spcPct val="118000"/>
                        </a:lnSpc>
                      </a:pPr>
                      <a:endParaRPr sz="200" dirty="0">
                        <a:latin typeface="Arial" panose="020B0604020202020204"/>
                        <a:ea typeface="Arial" panose="020B0604020202020204"/>
                        <a:cs typeface="Arial" panose="020B0604020202020204"/>
                      </a:endParaRPr>
                    </a:p>
                    <a:p>
                      <a:pPr marL="163195" algn="l" rtl="0" eaLnBrk="0">
                        <a:lnSpc>
                          <a:spcPct val="95000"/>
                        </a:lnSpc>
                        <a:spcBef>
                          <a:spcPts val="0"/>
                        </a:spcBef>
                      </a:pPr>
                      <a:r>
                        <a:rPr sz="900" b="1" kern="0" spc="-2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計画番号</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6000"/>
                        </a:lnSpc>
                      </a:pPr>
                      <a:endParaRPr sz="400" dirty="0">
                        <a:latin typeface="Arial" panose="020B0604020202020204"/>
                        <a:ea typeface="Arial" panose="020B0604020202020204"/>
                        <a:cs typeface="Arial" panose="020B0604020202020204"/>
                      </a:endParaRPr>
                    </a:p>
                    <a:p>
                      <a:pPr marL="971550" algn="l" rtl="0" eaLnBrk="0">
                        <a:lnSpc>
                          <a:spcPct val="79000"/>
                        </a:lnSpc>
                        <a:spcBef>
                          <a:spcPts val="5"/>
                        </a:spcBef>
                      </a:pPr>
                      <a:r>
                        <a:rPr sz="900"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PC5230081</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18000"/>
                        </a:lnSpc>
                      </a:pPr>
                      <a:endParaRPr sz="200" dirty="0">
                        <a:latin typeface="Arial" panose="020B0604020202020204"/>
                        <a:ea typeface="Arial" panose="020B0604020202020204"/>
                        <a:cs typeface="Arial" panose="020B0604020202020204"/>
                      </a:endParaRPr>
                    </a:p>
                    <a:p>
                      <a:pPr marL="160655" algn="l" rtl="0" eaLnBrk="0">
                        <a:lnSpc>
                          <a:spcPct val="95000"/>
                        </a:lnSpc>
                        <a:spcBef>
                          <a:spcPts val="0"/>
                        </a:spcBef>
                      </a:pPr>
                      <a:r>
                        <a:rPr sz="900" b="1" kern="0" spc="-2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計画番号</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9000"/>
                        </a:lnSpc>
                      </a:pPr>
                      <a:endParaRPr sz="400" dirty="0">
                        <a:latin typeface="Arial" panose="020B0604020202020204"/>
                        <a:ea typeface="Arial" panose="020B0604020202020204"/>
                        <a:cs typeface="Arial" panose="020B0604020202020204"/>
                      </a:endParaRPr>
                    </a:p>
                    <a:p>
                      <a:pPr marL="958850" algn="l" rtl="0" eaLnBrk="0">
                        <a:lnSpc>
                          <a:spcPct val="78000"/>
                        </a:lnSpc>
                        <a:spcBef>
                          <a:spcPts val="0"/>
                        </a:spcBef>
                      </a:pPr>
                      <a:r>
                        <a:rPr sz="900"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PB5240037</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rtl="0" eaLnBrk="0">
                        <a:lnSpc>
                          <a:spcPct val="105000"/>
                        </a:lnSpc>
                      </a:pPr>
                      <a:endParaRPr sz="200" dirty="0">
                        <a:latin typeface="Arial" panose="020B0604020202020204"/>
                        <a:ea typeface="Arial" panose="020B0604020202020204"/>
                        <a:cs typeface="Arial" panose="020B0604020202020204"/>
                      </a:endParaRPr>
                    </a:p>
                    <a:p>
                      <a:pPr marL="620395" algn="l" rtl="0" eaLnBrk="0">
                        <a:lnSpc>
                          <a:spcPct val="97000"/>
                        </a:lnSpc>
                        <a:spcBef>
                          <a:spcPts val="0"/>
                        </a:spcBef>
                      </a:pPr>
                      <a:r>
                        <a:rPr sz="900" b="1" kern="0" spc="-2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悪</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83000"/>
                        </a:lnSpc>
                      </a:pPr>
                      <a:endParaRPr sz="100" dirty="0">
                        <a:latin typeface="Arial" panose="020B0604020202020204"/>
                        <a:ea typeface="Arial" panose="020B0604020202020204"/>
                        <a:cs typeface="Arial" panose="020B0604020202020204"/>
                      </a:endParaRPr>
                    </a:p>
                    <a:p>
                      <a:pPr marL="52070" algn="l" rtl="0" eaLnBrk="0">
                        <a:lnSpc>
                          <a:spcPct val="95000"/>
                        </a:lnSpc>
                        <a:spcBef>
                          <a:spcPts val="0"/>
                        </a:spcBef>
                      </a:pPr>
                      <a:r>
                        <a:rPr sz="900" b="1" kern="0" spc="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性腫癌に対する自家NK細胞療法(治療)</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rtl="0" eaLnBrk="0">
                        <a:lnSpc>
                          <a:spcPct val="187000"/>
                        </a:lnSpc>
                      </a:pPr>
                      <a:endParaRPr sz="100" dirty="0">
                        <a:latin typeface="Arial" panose="020B0604020202020204"/>
                        <a:ea typeface="Arial" panose="020B0604020202020204"/>
                        <a:cs typeface="Arial" panose="020B0604020202020204"/>
                      </a:endParaRPr>
                    </a:p>
                    <a:p>
                      <a:pPr marL="579755" algn="l" rtl="0" eaLnBrk="0">
                        <a:lnSpc>
                          <a:spcPct val="94000"/>
                        </a:lnSpc>
                        <a:spcBef>
                          <a:spcPts val="0"/>
                        </a:spcBef>
                      </a:pPr>
                      <a:r>
                        <a:rPr sz="900" b="1" kern="0" spc="-5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自己脂防由来幹細胞を用いた</a:t>
                      </a:r>
                      <a:r>
                        <a:rPr sz="900" b="1"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慢性疼痛の治</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l" rtl="0" eaLnBrk="0">
                        <a:lnSpc>
                          <a:spcPct val="136000"/>
                        </a:lnSpc>
                      </a:pPr>
                      <a:endParaRPr sz="200" dirty="0">
                        <a:latin typeface="Arial" panose="020B0604020202020204"/>
                        <a:ea typeface="Arial" panose="020B0604020202020204"/>
                        <a:cs typeface="Arial" panose="020B0604020202020204"/>
                      </a:endParaRPr>
                    </a:p>
                    <a:p>
                      <a:pPr marL="277495" algn="l" rtl="0" eaLnBrk="0">
                        <a:lnSpc>
                          <a:spcPct val="95000"/>
                        </a:lnSpc>
                        <a:spcBef>
                          <a:spcPts val="0"/>
                        </a:spcBef>
                      </a:pPr>
                      <a:r>
                        <a:rPr sz="900" b="1" kern="0" spc="-2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種别</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41000"/>
                        </a:lnSpc>
                      </a:pPr>
                      <a:endParaRPr sz="200" dirty="0">
                        <a:latin typeface="Arial" panose="020B0604020202020204"/>
                        <a:ea typeface="Arial" panose="020B0604020202020204"/>
                        <a:cs typeface="Arial" panose="020B0604020202020204"/>
                      </a:endParaRPr>
                    </a:p>
                    <a:p>
                      <a:pPr marL="1111250" algn="l" rtl="0" eaLnBrk="0">
                        <a:lnSpc>
                          <a:spcPct val="95000"/>
                        </a:lnSpc>
                        <a:spcBef>
                          <a:spcPts val="0"/>
                        </a:spcBef>
                      </a:pPr>
                      <a:r>
                        <a:rPr sz="900"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治療</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36000"/>
                        </a:lnSpc>
                      </a:pPr>
                      <a:endParaRPr sz="200" dirty="0">
                        <a:latin typeface="Arial" panose="020B0604020202020204"/>
                        <a:ea typeface="Arial" panose="020B0604020202020204"/>
                        <a:cs typeface="Arial" panose="020B0604020202020204"/>
                      </a:endParaRPr>
                    </a:p>
                    <a:p>
                      <a:pPr marL="274955" algn="l" rtl="0" eaLnBrk="0">
                        <a:lnSpc>
                          <a:spcPct val="95000"/>
                        </a:lnSpc>
                        <a:spcBef>
                          <a:spcPts val="0"/>
                        </a:spcBef>
                      </a:pPr>
                      <a:r>
                        <a:rPr sz="900" b="1" kern="0" spc="-2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種别</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41000"/>
                        </a:lnSpc>
                      </a:pPr>
                      <a:endParaRPr sz="200" dirty="0">
                        <a:latin typeface="Arial" panose="020B0604020202020204"/>
                        <a:ea typeface="Arial" panose="020B0604020202020204"/>
                        <a:cs typeface="Arial" panose="020B0604020202020204"/>
                      </a:endParaRPr>
                    </a:p>
                    <a:p>
                      <a:pPr marL="1104900" algn="l" rtl="0" eaLnBrk="0">
                        <a:lnSpc>
                          <a:spcPct val="95000"/>
                        </a:lnSpc>
                        <a:spcBef>
                          <a:spcPts val="0"/>
                        </a:spcBef>
                      </a:pPr>
                      <a:r>
                        <a:rPr sz="900"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治療</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150">
                <a:tc>
                  <a:txBody>
                    <a:bodyPr/>
                    <a:lstStyle/>
                    <a:p>
                      <a:pPr algn="l" rtl="0" eaLnBrk="0">
                        <a:lnSpc>
                          <a:spcPct val="115000"/>
                        </a:lnSpc>
                      </a:pPr>
                      <a:endParaRPr sz="200" dirty="0">
                        <a:latin typeface="Arial" panose="020B0604020202020204"/>
                        <a:ea typeface="Arial" panose="020B0604020202020204"/>
                        <a:cs typeface="Arial" panose="020B0604020202020204"/>
                      </a:endParaRPr>
                    </a:p>
                    <a:p>
                      <a:pPr marL="277495" algn="l" rtl="0" eaLnBrk="0">
                        <a:lnSpc>
                          <a:spcPct val="95000"/>
                        </a:lnSpc>
                        <a:spcBef>
                          <a:spcPts val="0"/>
                        </a:spcBef>
                      </a:pPr>
                      <a:r>
                        <a:rPr sz="900" b="1" kern="0" spc="-3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分類</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18000"/>
                        </a:lnSpc>
                      </a:pPr>
                      <a:endParaRPr sz="200" dirty="0">
                        <a:latin typeface="Arial" panose="020B0604020202020204"/>
                        <a:ea typeface="Arial" panose="020B0604020202020204"/>
                        <a:cs typeface="Arial" panose="020B0604020202020204"/>
                      </a:endParaRPr>
                    </a:p>
                    <a:p>
                      <a:pPr marL="1053465" algn="l" rtl="0" eaLnBrk="0">
                        <a:lnSpc>
                          <a:spcPct val="95000"/>
                        </a:lnSpc>
                      </a:pPr>
                      <a:r>
                        <a:rPr sz="900"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第三種</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15000"/>
                        </a:lnSpc>
                      </a:pPr>
                      <a:endParaRPr sz="200" dirty="0">
                        <a:latin typeface="Arial" panose="020B0604020202020204"/>
                        <a:ea typeface="Arial" panose="020B0604020202020204"/>
                        <a:cs typeface="Arial" panose="020B0604020202020204"/>
                      </a:endParaRPr>
                    </a:p>
                    <a:p>
                      <a:pPr marL="274955" algn="l" rtl="0" eaLnBrk="0">
                        <a:lnSpc>
                          <a:spcPct val="95000"/>
                        </a:lnSpc>
                        <a:spcBef>
                          <a:spcPts val="0"/>
                        </a:spcBef>
                      </a:pPr>
                      <a:r>
                        <a:rPr sz="900" b="1" kern="0" spc="-3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分類</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18000"/>
                        </a:lnSpc>
                      </a:pPr>
                      <a:endParaRPr sz="200" dirty="0">
                        <a:latin typeface="Arial" panose="020B0604020202020204"/>
                        <a:ea typeface="Arial" panose="020B0604020202020204"/>
                        <a:cs typeface="Arial" panose="020B0604020202020204"/>
                      </a:endParaRPr>
                    </a:p>
                    <a:p>
                      <a:pPr marL="1047750" algn="l" rtl="0" eaLnBrk="0">
                        <a:lnSpc>
                          <a:spcPct val="95000"/>
                        </a:lnSpc>
                      </a:pPr>
                      <a:r>
                        <a:rPr sz="900"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第二種</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7800">
                <a:tc>
                  <a:txBody>
                    <a:bodyPr/>
                    <a:lstStyle/>
                    <a:p>
                      <a:pPr algn="l" rtl="0" eaLnBrk="0">
                        <a:lnSpc>
                          <a:spcPct val="118000"/>
                        </a:lnSpc>
                      </a:pPr>
                      <a:endParaRPr sz="200" dirty="0">
                        <a:latin typeface="Arial" panose="020B0604020202020204"/>
                        <a:ea typeface="Arial" panose="020B0604020202020204"/>
                        <a:cs typeface="Arial" panose="020B0604020202020204"/>
                      </a:endParaRPr>
                    </a:p>
                    <a:p>
                      <a:pPr marL="163195" algn="l" rtl="0" eaLnBrk="0">
                        <a:lnSpc>
                          <a:spcPct val="95000"/>
                        </a:lnSpc>
                        <a:spcBef>
                          <a:spcPts val="0"/>
                        </a:spcBef>
                      </a:pPr>
                      <a:r>
                        <a:rPr sz="900" b="1" kern="0" spc="-2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計画番号</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8000"/>
                        </a:lnSpc>
                      </a:pPr>
                      <a:endParaRPr sz="400" dirty="0">
                        <a:latin typeface="Arial" panose="020B0604020202020204"/>
                        <a:ea typeface="Arial" panose="020B0604020202020204"/>
                        <a:cs typeface="Arial" panose="020B0604020202020204"/>
                      </a:endParaRPr>
                    </a:p>
                    <a:p>
                      <a:pPr marL="971550" algn="l" rtl="0" eaLnBrk="0">
                        <a:lnSpc>
                          <a:spcPct val="77000"/>
                        </a:lnSpc>
                      </a:pPr>
                      <a:r>
                        <a:rPr sz="900"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PC5200092</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18000"/>
                        </a:lnSpc>
                      </a:pPr>
                      <a:endParaRPr sz="200" dirty="0">
                        <a:latin typeface="Arial" panose="020B0604020202020204"/>
                        <a:ea typeface="Arial" panose="020B0604020202020204"/>
                        <a:cs typeface="Arial" panose="020B0604020202020204"/>
                      </a:endParaRPr>
                    </a:p>
                    <a:p>
                      <a:pPr marL="160655" algn="l" rtl="0" eaLnBrk="0">
                        <a:lnSpc>
                          <a:spcPct val="95000"/>
                        </a:lnSpc>
                        <a:spcBef>
                          <a:spcPts val="0"/>
                        </a:spcBef>
                      </a:pPr>
                      <a:r>
                        <a:rPr sz="900" b="1" kern="0" spc="-2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計画番号</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8000"/>
                        </a:lnSpc>
                      </a:pPr>
                      <a:endParaRPr sz="400" dirty="0">
                        <a:latin typeface="Arial" panose="020B0604020202020204"/>
                        <a:ea typeface="Arial" panose="020B0604020202020204"/>
                        <a:cs typeface="Arial" panose="020B0604020202020204"/>
                      </a:endParaRPr>
                    </a:p>
                    <a:p>
                      <a:pPr marL="958850" algn="l" rtl="0" eaLnBrk="0">
                        <a:lnSpc>
                          <a:spcPct val="77000"/>
                        </a:lnSpc>
                      </a:pPr>
                      <a:r>
                        <a:rPr sz="900"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PB5240037</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150">
                <a:tc>
                  <a:txBody>
                    <a:bodyPr/>
                    <a:lstStyle/>
                    <a:p>
                      <a:pPr algn="l" rtl="0" eaLnBrk="0">
                        <a:lnSpc>
                          <a:spcPct val="127000"/>
                        </a:lnSpc>
                      </a:pPr>
                      <a:endParaRPr sz="300" dirty="0">
                        <a:latin typeface="Arial" panose="020B0604020202020204"/>
                        <a:ea typeface="Arial" panose="020B0604020202020204"/>
                        <a:cs typeface="Arial" panose="020B0604020202020204"/>
                      </a:endParaRPr>
                    </a:p>
                    <a:p>
                      <a:pPr algn="r" rtl="0" eaLnBrk="0">
                        <a:lnSpc>
                          <a:spcPct val="87000"/>
                        </a:lnSpc>
                        <a:spcBef>
                          <a:spcPts val="5"/>
                        </a:spcBef>
                      </a:pPr>
                      <a:r>
                        <a:rPr sz="900" b="1" kern="0" spc="-10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悪</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30000"/>
                        </a:lnSpc>
                      </a:pPr>
                      <a:endParaRPr sz="300" dirty="0">
                        <a:latin typeface="Arial" panose="020B0604020202020204"/>
                        <a:ea typeface="Arial" panose="020B0604020202020204"/>
                        <a:cs typeface="Arial" panose="020B0604020202020204"/>
                      </a:endParaRPr>
                    </a:p>
                    <a:p>
                      <a:pPr marL="13970" algn="l" rtl="0" eaLnBrk="0">
                        <a:lnSpc>
                          <a:spcPct val="86000"/>
                        </a:lnSpc>
                        <a:spcBef>
                          <a:spcPts val="5"/>
                        </a:spcBef>
                      </a:pPr>
                      <a:r>
                        <a:rPr sz="900" b="1" kern="0" spc="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性腫蕩に対する自家NK細胞療法(予防)</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150">
                <a:tc>
                  <a:txBody>
                    <a:bodyPr/>
                    <a:lstStyle/>
                    <a:p>
                      <a:pPr algn="l" rtl="0" eaLnBrk="0">
                        <a:lnSpc>
                          <a:spcPct val="115000"/>
                        </a:lnSpc>
                      </a:pPr>
                      <a:endParaRPr sz="200" dirty="0">
                        <a:latin typeface="Arial" panose="020B0604020202020204"/>
                        <a:ea typeface="Arial" panose="020B0604020202020204"/>
                        <a:cs typeface="Arial" panose="020B0604020202020204"/>
                      </a:endParaRPr>
                    </a:p>
                    <a:p>
                      <a:pPr marL="277495" algn="l" rtl="0" eaLnBrk="0">
                        <a:lnSpc>
                          <a:spcPct val="95000"/>
                        </a:lnSpc>
                        <a:spcBef>
                          <a:spcPts val="0"/>
                        </a:spcBef>
                      </a:pPr>
                      <a:r>
                        <a:rPr sz="900" b="1" kern="0" spc="-2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種别</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21000"/>
                        </a:lnSpc>
                      </a:pPr>
                      <a:endParaRPr sz="200" dirty="0">
                        <a:latin typeface="Arial" panose="020B0604020202020204"/>
                        <a:ea typeface="Arial" panose="020B0604020202020204"/>
                        <a:cs typeface="Arial" panose="020B0604020202020204"/>
                      </a:endParaRPr>
                    </a:p>
                    <a:p>
                      <a:pPr marL="1111250" algn="l" rtl="0" eaLnBrk="0">
                        <a:lnSpc>
                          <a:spcPct val="95000"/>
                        </a:lnSpc>
                      </a:pPr>
                      <a:r>
                        <a:rPr sz="900"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治療</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15000"/>
                        </a:lnSpc>
                      </a:pPr>
                      <a:endParaRPr sz="200" dirty="0">
                        <a:latin typeface="Arial" panose="020B0604020202020204"/>
                        <a:ea typeface="Arial" panose="020B0604020202020204"/>
                        <a:cs typeface="Arial" panose="020B0604020202020204"/>
                      </a:endParaRPr>
                    </a:p>
                    <a:p>
                      <a:pPr marL="274955" algn="l" rtl="0" eaLnBrk="0">
                        <a:lnSpc>
                          <a:spcPct val="95000"/>
                        </a:lnSpc>
                        <a:spcBef>
                          <a:spcPts val="0"/>
                        </a:spcBef>
                      </a:pPr>
                      <a:r>
                        <a:rPr sz="900" b="1" kern="0" spc="-2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種别</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7800">
                <a:tc>
                  <a:txBody>
                    <a:bodyPr/>
                    <a:lstStyle/>
                    <a:p>
                      <a:pPr algn="l" rtl="0" eaLnBrk="0">
                        <a:lnSpc>
                          <a:spcPct val="115000"/>
                        </a:lnSpc>
                      </a:pPr>
                      <a:endParaRPr sz="200" dirty="0">
                        <a:latin typeface="Arial" panose="020B0604020202020204"/>
                        <a:ea typeface="Arial" panose="020B0604020202020204"/>
                        <a:cs typeface="Arial" panose="020B0604020202020204"/>
                      </a:endParaRPr>
                    </a:p>
                    <a:p>
                      <a:pPr marL="277495" algn="l" rtl="0" eaLnBrk="0">
                        <a:lnSpc>
                          <a:spcPct val="95000"/>
                        </a:lnSpc>
                        <a:spcBef>
                          <a:spcPts val="0"/>
                        </a:spcBef>
                      </a:pPr>
                      <a:r>
                        <a:rPr sz="900" b="1" kern="0" spc="-3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分類</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18000"/>
                        </a:lnSpc>
                      </a:pPr>
                      <a:endParaRPr sz="200" dirty="0">
                        <a:latin typeface="Arial" panose="020B0604020202020204"/>
                        <a:ea typeface="Arial" panose="020B0604020202020204"/>
                        <a:cs typeface="Arial" panose="020B0604020202020204"/>
                      </a:endParaRPr>
                    </a:p>
                    <a:p>
                      <a:pPr marL="1053465" algn="l" rtl="0" eaLnBrk="0">
                        <a:lnSpc>
                          <a:spcPct val="95000"/>
                        </a:lnSpc>
                        <a:spcBef>
                          <a:spcPts val="0"/>
                        </a:spcBef>
                      </a:pPr>
                      <a:r>
                        <a:rPr sz="900"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第三種</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15000"/>
                        </a:lnSpc>
                      </a:pPr>
                      <a:endParaRPr sz="200" dirty="0">
                        <a:latin typeface="Arial" panose="020B0604020202020204"/>
                        <a:ea typeface="Arial" panose="020B0604020202020204"/>
                        <a:cs typeface="Arial" panose="020B0604020202020204"/>
                      </a:endParaRPr>
                    </a:p>
                    <a:p>
                      <a:pPr marL="274955" algn="l" rtl="0" eaLnBrk="0">
                        <a:lnSpc>
                          <a:spcPct val="95000"/>
                        </a:lnSpc>
                        <a:spcBef>
                          <a:spcPts val="0"/>
                        </a:spcBef>
                      </a:pPr>
                      <a:r>
                        <a:rPr sz="900" b="1" kern="0" spc="-3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分類</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325">
                <a:tc>
                  <a:txBody>
                    <a:bodyPr/>
                    <a:lstStyle/>
                    <a:p>
                      <a:pPr algn="l" rtl="0" eaLnBrk="0">
                        <a:lnSpc>
                          <a:spcPct val="118000"/>
                        </a:lnSpc>
                      </a:pPr>
                      <a:endParaRPr sz="200" dirty="0">
                        <a:latin typeface="Arial" panose="020B0604020202020204"/>
                        <a:ea typeface="Arial" panose="020B0604020202020204"/>
                        <a:cs typeface="Arial" panose="020B0604020202020204"/>
                      </a:endParaRPr>
                    </a:p>
                    <a:p>
                      <a:pPr marL="163195" algn="l" rtl="0" eaLnBrk="0">
                        <a:lnSpc>
                          <a:spcPct val="95000"/>
                        </a:lnSpc>
                        <a:spcBef>
                          <a:spcPts val="0"/>
                        </a:spcBef>
                      </a:pPr>
                      <a:r>
                        <a:rPr sz="900" b="1" kern="0" spc="-2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計画番号</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9000"/>
                        </a:lnSpc>
                      </a:pPr>
                      <a:endParaRPr sz="400" dirty="0">
                        <a:latin typeface="Arial" panose="020B0604020202020204"/>
                        <a:ea typeface="Arial" panose="020B0604020202020204"/>
                        <a:cs typeface="Arial" panose="020B0604020202020204"/>
                      </a:endParaRPr>
                    </a:p>
                    <a:p>
                      <a:pPr marL="971550" algn="l" rtl="0" eaLnBrk="0">
                        <a:lnSpc>
                          <a:spcPct val="78000"/>
                        </a:lnSpc>
                      </a:pPr>
                      <a:r>
                        <a:rPr sz="900"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PC5240008</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18000"/>
                        </a:lnSpc>
                      </a:pPr>
                      <a:endParaRPr sz="200" dirty="0">
                        <a:latin typeface="Arial" panose="020B0604020202020204"/>
                        <a:ea typeface="Arial" panose="020B0604020202020204"/>
                        <a:cs typeface="Arial" panose="020B0604020202020204"/>
                      </a:endParaRPr>
                    </a:p>
                    <a:p>
                      <a:pPr marL="160655" algn="l" rtl="0" eaLnBrk="0">
                        <a:lnSpc>
                          <a:spcPct val="95000"/>
                        </a:lnSpc>
                        <a:spcBef>
                          <a:spcPts val="0"/>
                        </a:spcBef>
                      </a:pPr>
                      <a:r>
                        <a:rPr sz="900" b="1" kern="0" spc="-2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計画番号</a:t>
                      </a:r>
                      <a:endParaRPr sz="9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228" name="picture 228"/>
          <p:cNvPicPr>
            <a:picLocks noChangeAspect="1"/>
          </p:cNvPicPr>
          <p:nvPr/>
        </p:nvPicPr>
        <p:blipFill>
          <a:blip r:embed="rId3"/>
          <a:stretch>
            <a:fillRect/>
          </a:stretch>
        </p:blipFill>
        <p:spPr>
          <a:xfrm rot="21600000">
            <a:off x="12679" y="0"/>
            <a:ext cx="12179319" cy="1289029"/>
          </a:xfrm>
          <a:prstGeom prst="rect">
            <a:avLst/>
          </a:prstGeom>
        </p:spPr>
      </p:pic>
      <p:sp>
        <p:nvSpPr>
          <p:cNvPr id="230" name="textbox 230"/>
          <p:cNvSpPr/>
          <p:nvPr/>
        </p:nvSpPr>
        <p:spPr>
          <a:xfrm>
            <a:off x="0" y="1899285"/>
            <a:ext cx="4694555" cy="1874520"/>
          </a:xfrm>
          <a:prstGeom prst="rect">
            <a:avLst/>
          </a:prstGeom>
          <a:noFill/>
          <a:ln w="0" cap="flat">
            <a:noFill/>
            <a:prstDash val="solid"/>
            <a:miter lim="0"/>
          </a:ln>
        </p:spPr>
        <p:txBody>
          <a:bodyPr vert="horz" wrap="square" lIns="0" tIns="0" rIns="0" bIns="0"/>
          <a:lstStyle/>
          <a:p>
            <a:pPr algn="l" rtl="0" eaLnBrk="0">
              <a:lnSpc>
                <a:spcPct val="138000"/>
              </a:lnSpc>
            </a:pPr>
            <a:endParaRPr sz="2000" kern="0" spc="80" dirty="0">
              <a:solidFill>
                <a:srgbClr val="000000">
                  <a:alpha val="100000"/>
                </a:srgbClr>
              </a:solidFill>
              <a:latin typeface="黑体" panose="02010609060101010101" charset="-122"/>
              <a:ea typeface="黑体" panose="02010609060101010101" charset="-122"/>
              <a:cs typeface="黑体" panose="02010609060101010101" charset="-122"/>
            </a:endParaRPr>
          </a:p>
          <a:p>
            <a:pPr marL="393700" algn="l" rtl="0" eaLnBrk="0">
              <a:lnSpc>
                <a:spcPct val="138000"/>
              </a:lnSpc>
            </a:pPr>
            <a:r>
              <a:rPr lang="en-US" sz="2000" kern="0" spc="80" dirty="0">
                <a:solidFill>
                  <a:srgbClr val="000000">
                    <a:alpha val="100000"/>
                  </a:srgbClr>
                </a:solidFill>
                <a:latin typeface="黑体" panose="02010609060101010101" charset="-122"/>
                <a:ea typeface="黑体" panose="02010609060101010101" charset="-122"/>
                <a:cs typeface="黑体" panose="02010609060101010101" charset="-122"/>
              </a:rPr>
              <a:t>    </a:t>
            </a:r>
            <a:r>
              <a:rPr sz="2000" kern="0" spc="80" dirty="0">
                <a:solidFill>
                  <a:srgbClr val="000000">
                    <a:alpha val="100000"/>
                  </a:srgbClr>
                </a:solidFill>
                <a:latin typeface="黑体" panose="02010609060101010101" charset="-122"/>
                <a:ea typeface="黑体" panose="02010609060101010101" charset="-122"/>
                <a:cs typeface="黑体" panose="02010609060101010101" charset="-122"/>
              </a:rPr>
              <a:t>诊所成立</a:t>
            </a:r>
            <a:r>
              <a:rPr sz="2000" b="1" kern="0" spc="10" dirty="0">
                <a:solidFill>
                  <a:srgbClr val="FF0000">
                    <a:alpha val="100000"/>
                  </a:srgbClr>
                </a:solidFill>
                <a:latin typeface="黑体" panose="02010609060101010101" charset="-122"/>
                <a:ea typeface="黑体" panose="02010609060101010101" charset="-122"/>
                <a:cs typeface="黑体" panose="02010609060101010101" charset="-122"/>
              </a:rPr>
              <a:t>40余年</a:t>
            </a:r>
            <a:r>
              <a:rPr sz="2000" kern="0" spc="80" dirty="0">
                <a:solidFill>
                  <a:srgbClr val="000000">
                    <a:alpha val="100000"/>
                  </a:srgbClr>
                </a:solidFill>
                <a:latin typeface="黑体" panose="02010609060101010101" charset="-122"/>
                <a:ea typeface="黑体" panose="02010609060101010101" charset="-122"/>
                <a:cs typeface="黑体" panose="02010609060101010101" charset="-122"/>
              </a:rPr>
              <a:t>，</a:t>
            </a:r>
            <a:r>
              <a:rPr lang="zh-CN" sz="2000" kern="0" spc="80" dirty="0">
                <a:solidFill>
                  <a:srgbClr val="000000">
                    <a:alpha val="100000"/>
                  </a:srgbClr>
                </a:solidFill>
                <a:latin typeface="黑体" panose="02010609060101010101" charset="-122"/>
                <a:ea typeface="黑体" panose="02010609060101010101" charset="-122"/>
                <a:cs typeface="黑体" panose="02010609060101010101" charset="-122"/>
              </a:rPr>
              <a:t>长年主要</a:t>
            </a:r>
            <a:r>
              <a:rPr sz="2000" kern="0" spc="80" dirty="0">
                <a:solidFill>
                  <a:srgbClr val="000000">
                    <a:alpha val="100000"/>
                  </a:srgbClr>
                </a:solidFill>
                <a:latin typeface="黑体" panose="02010609060101010101" charset="-122"/>
                <a:ea typeface="黑体" panose="02010609060101010101" charset="-122"/>
                <a:cs typeface="黑体" panose="02010609060101010101" charset="-122"/>
              </a:rPr>
              <a:t>服务日本本土居民，在行业内得到广泛认可和良好的口碑。</a:t>
            </a:r>
            <a:endParaRPr sz="2000" kern="0" spc="80" dirty="0">
              <a:solidFill>
                <a:srgbClr val="000000">
                  <a:alpha val="100000"/>
                </a:srgbClr>
              </a:solidFill>
              <a:latin typeface="黑体" panose="02010609060101010101" charset="-122"/>
              <a:ea typeface="黑体" panose="02010609060101010101" charset="-122"/>
              <a:cs typeface="黑体" panose="02010609060101010101" charset="-122"/>
            </a:endParaRPr>
          </a:p>
          <a:p>
            <a:pPr marL="393700" algn="l" rtl="0" eaLnBrk="0">
              <a:lnSpc>
                <a:spcPct val="138000"/>
              </a:lnSpc>
            </a:pPr>
            <a:r>
              <a:rPr lang="en-US" sz="2000" kern="0" spc="80" dirty="0">
                <a:solidFill>
                  <a:srgbClr val="000000">
                    <a:alpha val="100000"/>
                  </a:srgbClr>
                </a:solidFill>
                <a:latin typeface="黑体" panose="02010609060101010101" charset="-122"/>
                <a:ea typeface="黑体" panose="02010609060101010101" charset="-122"/>
                <a:cs typeface="黑体" panose="02010609060101010101" charset="-122"/>
              </a:rPr>
              <a:t>    </a:t>
            </a:r>
            <a:r>
              <a:rPr sz="2000" kern="0" spc="80" dirty="0">
                <a:solidFill>
                  <a:srgbClr val="000000">
                    <a:alpha val="100000"/>
                  </a:srgbClr>
                </a:solidFill>
                <a:latin typeface="黑体" panose="02010609060101010101" charset="-122"/>
                <a:ea typeface="黑体" panose="02010609060101010101" charset="-122"/>
                <a:cs typeface="黑体" panose="02010609060101010101" charset="-122"/>
              </a:rPr>
              <a:t>保险医疗医院是</a:t>
            </a:r>
            <a:r>
              <a:rPr sz="2000" b="1" kern="0" spc="10" dirty="0">
                <a:solidFill>
                  <a:srgbClr val="FF0000">
                    <a:alpha val="100000"/>
                  </a:srgbClr>
                </a:solidFill>
                <a:latin typeface="黑体" panose="02010609060101010101" charset="-122"/>
                <a:ea typeface="黑体" panose="02010609060101010101" charset="-122"/>
                <a:cs typeface="黑体" panose="02010609060101010101" charset="-122"/>
              </a:rPr>
              <a:t>日本厚生劳动省</a:t>
            </a:r>
            <a:r>
              <a:rPr sz="2000" kern="0" spc="80" dirty="0">
                <a:solidFill>
                  <a:srgbClr val="000000">
                    <a:alpha val="100000"/>
                  </a:srgbClr>
                </a:solidFill>
                <a:latin typeface="黑体" panose="02010609060101010101" charset="-122"/>
                <a:ea typeface="黑体" panose="02010609060101010101" charset="-122"/>
                <a:cs typeface="黑体" panose="02010609060101010101" charset="-122"/>
              </a:rPr>
              <a:t>(等同于中国</a:t>
            </a:r>
            <a:r>
              <a:rPr sz="2000" kern="0" spc="20" dirty="0">
                <a:solidFill>
                  <a:srgbClr val="000000">
                    <a:alpha val="100000"/>
                  </a:srgbClr>
                </a:solidFill>
                <a:latin typeface="黑体" panose="02010609060101010101" charset="-122"/>
                <a:ea typeface="黑体" panose="02010609060101010101" charset="-122"/>
                <a:cs typeface="黑体" panose="02010609060101010101" charset="-122"/>
              </a:rPr>
              <a:t>卫生部)认可的正规</a:t>
            </a:r>
            <a:r>
              <a:rPr sz="2000" kern="0" spc="10" dirty="0">
                <a:solidFill>
                  <a:srgbClr val="000000">
                    <a:alpha val="100000"/>
                  </a:srgbClr>
                </a:solidFill>
                <a:latin typeface="黑体" panose="02010609060101010101" charset="-122"/>
                <a:ea typeface="黑体" panose="02010609060101010101" charset="-122"/>
                <a:cs typeface="黑体" panose="02010609060101010101" charset="-122"/>
              </a:rPr>
              <a:t>的医疗机构，医疗资质有保障，</a:t>
            </a:r>
            <a:r>
              <a:rPr lang="zh-CN" sz="2000" kern="0" spc="0" dirty="0">
                <a:solidFill>
                  <a:srgbClr val="000000">
                    <a:alpha val="100000"/>
                  </a:srgbClr>
                </a:solidFill>
                <a:latin typeface="黑体" panose="02010609060101010101" charset="-122"/>
                <a:ea typeface="黑体" panose="02010609060101010101" charset="-122"/>
                <a:cs typeface="黑体" panose="02010609060101010101" charset="-122"/>
              </a:rPr>
              <a:t>安全</a:t>
            </a:r>
            <a:r>
              <a:rPr sz="2000" kern="0" spc="20" dirty="0">
                <a:solidFill>
                  <a:srgbClr val="000000">
                    <a:alpha val="100000"/>
                  </a:srgbClr>
                </a:solidFill>
                <a:latin typeface="黑体" panose="02010609060101010101" charset="-122"/>
                <a:ea typeface="黑体" panose="02010609060101010101" charset="-122"/>
                <a:cs typeface="黑体" panose="02010609060101010101" charset="-122"/>
              </a:rPr>
              <a:t>放心。</a:t>
            </a:r>
            <a:endParaRPr sz="2000" kern="0" spc="20" dirty="0">
              <a:solidFill>
                <a:srgbClr val="000000">
                  <a:alpha val="100000"/>
                </a:srgbClr>
              </a:solidFill>
              <a:latin typeface="黑体" panose="02010609060101010101" charset="-122"/>
              <a:ea typeface="黑体" panose="02010609060101010101" charset="-122"/>
              <a:cs typeface="黑体" panose="02010609060101010101" charset="-122"/>
            </a:endParaRPr>
          </a:p>
        </p:txBody>
      </p:sp>
      <p:sp>
        <p:nvSpPr>
          <p:cNvPr id="232" name="textbox 232"/>
          <p:cNvSpPr/>
          <p:nvPr/>
        </p:nvSpPr>
        <p:spPr>
          <a:xfrm>
            <a:off x="512469" y="1457484"/>
            <a:ext cx="7910194" cy="383540"/>
          </a:xfrm>
          <a:prstGeom prst="rect">
            <a:avLst/>
          </a:prstGeom>
          <a:noFill/>
          <a:ln w="0" cap="flat">
            <a:noFill/>
            <a:prstDash val="solid"/>
            <a:miter lim="0"/>
          </a:ln>
        </p:spPr>
        <p:txBody>
          <a:bodyPr vert="horz" wrap="square" lIns="0" tIns="0" rIns="0" bIns="0"/>
          <a:lstStyle/>
          <a:p>
            <a:pPr algn="l" rtl="0" eaLnBrk="0">
              <a:lnSpc>
                <a:spcPct val="80000"/>
              </a:lnSpc>
            </a:pPr>
            <a:endParaRPr sz="100" dirty="0">
              <a:latin typeface="Arial" panose="020B0604020202020204"/>
              <a:ea typeface="Arial" panose="020B0604020202020204"/>
              <a:cs typeface="Arial" panose="020B0604020202020204"/>
            </a:endParaRPr>
          </a:p>
          <a:p>
            <a:pPr marL="12700" algn="l" rtl="0" eaLnBrk="0">
              <a:lnSpc>
                <a:spcPct val="98000"/>
              </a:lnSpc>
            </a:pPr>
            <a:r>
              <a:rPr sz="2400" b="1" kern="0" spc="90" dirty="0">
                <a:solidFill>
                  <a:srgbClr val="0058BE">
                    <a:alpha val="100000"/>
                  </a:srgbClr>
                </a:solidFill>
                <a:latin typeface="黑体" panose="02010609060101010101" charset="-122"/>
                <a:ea typeface="黑体" panose="02010609060101010101" charset="-122"/>
                <a:cs typeface="黑体" panose="02010609060101010101" charset="-122"/>
              </a:rPr>
              <a:t>成立40年</a:t>
            </a:r>
            <a:r>
              <a:rPr sz="2400" kern="0" spc="90" dirty="0">
                <a:solidFill>
                  <a:srgbClr val="0058BE">
                    <a:alpha val="100000"/>
                  </a:srgbClr>
                </a:solidFill>
                <a:latin typeface="黑体" panose="02010609060101010101" charset="-122"/>
                <a:ea typeface="黑体" panose="02010609060101010101" charset="-122"/>
                <a:cs typeface="黑体" panose="02010609060101010101" charset="-122"/>
              </a:rPr>
              <a:t>               </a:t>
            </a:r>
            <a:r>
              <a:rPr sz="2400" kern="0" spc="80" dirty="0">
                <a:solidFill>
                  <a:srgbClr val="0058BE">
                    <a:alpha val="100000"/>
                  </a:srgbClr>
                </a:solidFill>
                <a:latin typeface="黑体" panose="02010609060101010101" charset="-122"/>
                <a:ea typeface="黑体" panose="02010609060101010101" charset="-122"/>
                <a:cs typeface="黑体" panose="02010609060101010101" charset="-122"/>
              </a:rPr>
              <a:t>      </a:t>
            </a:r>
            <a:r>
              <a:rPr sz="2400" b="1" kern="0" spc="80" dirty="0">
                <a:solidFill>
                  <a:srgbClr val="0057BB">
                    <a:alpha val="100000"/>
                  </a:srgbClr>
                </a:solidFill>
                <a:latin typeface="黑体" panose="02010609060101010101" charset="-122"/>
                <a:ea typeface="黑体" panose="02010609060101010101" charset="-122"/>
                <a:cs typeface="黑体" panose="02010609060101010101" charset="-122"/>
              </a:rPr>
              <a:t>再生医疗执照资质齐全</a:t>
            </a:r>
            <a:endParaRPr sz="2400" dirty="0">
              <a:latin typeface="黑体" panose="02010609060101010101" charset="-122"/>
              <a:ea typeface="黑体" panose="02010609060101010101" charset="-122"/>
              <a:cs typeface="黑体" panose="02010609060101010101" charset="-122"/>
            </a:endParaRPr>
          </a:p>
        </p:txBody>
      </p:sp>
      <p:pic>
        <p:nvPicPr>
          <p:cNvPr id="234" name="picture 234"/>
          <p:cNvPicPr>
            <a:picLocks noChangeAspect="1"/>
          </p:cNvPicPr>
          <p:nvPr/>
        </p:nvPicPr>
        <p:blipFill>
          <a:blip r:embed="rId4"/>
          <a:stretch>
            <a:fillRect/>
          </a:stretch>
        </p:blipFill>
        <p:spPr>
          <a:xfrm rot="21600000">
            <a:off x="10274319" y="6470660"/>
            <a:ext cx="1320759" cy="26670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alphaModFix amt="75000"/>
          </a:blip>
          <a:stretch>
            <a:fillRect l="-1000"/>
          </a:stretch>
        </a:blipFill>
        <a:effectLst/>
      </p:bgPr>
    </p:bg>
    <p:spTree>
      <p:nvGrpSpPr>
        <p:cNvPr id="1" name=""/>
        <p:cNvGrpSpPr/>
        <p:nvPr/>
      </p:nvGrpSpPr>
      <p:grpSpPr/>
      <p:sp>
        <p:nvSpPr>
          <p:cNvPr id="22" name="圆角矩形 14"/>
          <p:cNvSpPr/>
          <p:nvPr>
            <p:custDataLst>
              <p:tags r:id="rId2"/>
            </p:custDataLst>
          </p:nvPr>
        </p:nvSpPr>
        <p:spPr>
          <a:xfrm>
            <a:off x="384810" y="440055"/>
            <a:ext cx="6332855" cy="614045"/>
          </a:xfrm>
          <a:prstGeom prst="roundRect">
            <a:avLst>
              <a:gd name="adj" fmla="val 16593"/>
            </a:avLst>
          </a:prstGeom>
          <a:gradFill>
            <a:gsLst>
              <a:gs pos="0">
                <a:srgbClr val="3671AF">
                  <a:alpha val="0"/>
                </a:srgbClr>
              </a:gs>
              <a:gs pos="100000">
                <a:srgbClr val="3671AF"/>
              </a:gs>
            </a:gsLst>
            <a:lin ang="10800000" scaled="0"/>
          </a:gradFill>
          <a:ln w="9525">
            <a:noFill/>
          </a:ln>
          <a:effectLst>
            <a:outerShdw blurRad="444500" dist="38100" dir="2700000" algn="tl" rotWithShape="0">
              <a:prstClr val="black">
                <a:alpha val="7000"/>
              </a:prstClr>
            </a:outerShdw>
          </a:effectLst>
        </p:spPr>
        <p:style>
          <a:lnRef idx="2">
            <a:schemeClr val="accent1">
              <a:lumMod val="75000"/>
            </a:schemeClr>
          </a:lnRef>
          <a:fillRef idx="1">
            <a:schemeClr val="accent1"/>
          </a:fillRef>
          <a:effectRef idx="0">
            <a:srgbClr val="FFFFFF"/>
          </a:effectRef>
          <a:fontRef idx="minor">
            <a:schemeClr val="lt1"/>
          </a:fontRef>
        </p:style>
        <p:txBody>
          <a:bodyPr lIns="179705" tIns="179705" rIns="179705" bIns="0" rtlCol="0" anchor="t" anchorCtr="0">
            <a:noAutofit/>
          </a:bodyPr>
          <a:p>
            <a:pPr marL="0" algn="just" defTabSz="266700">
              <a:buClrTx/>
              <a:buSzTx/>
              <a:buFontTx/>
            </a:pPr>
            <a:endParaRPr lang="zh-CN" altLang="en-US" noProof="0" dirty="0">
              <a:solidFill>
                <a:schemeClr val="bg1"/>
              </a:solidFill>
              <a:effectLst>
                <a:outerShdw blurRad="38100" dist="19050" dir="2700000" algn="tl" rotWithShape="0">
                  <a:schemeClr val="dk1">
                    <a:alpha val="40000"/>
                  </a:schemeClr>
                </a:outerShdw>
              </a:effectLst>
              <a:uLnTx/>
              <a:uFillTx/>
              <a:latin typeface="思源黑体 CN Heavy" panose="020B0A00000000000000" pitchFamily="34" charset="-122"/>
              <a:ea typeface="思源黑体 CN Heavy" panose="020B0A00000000000000" pitchFamily="34" charset="-122"/>
              <a:cs typeface="MiSans Normal" panose="00000500000000000000" charset="-122"/>
              <a:sym typeface="+mn-ea"/>
            </a:endParaRPr>
          </a:p>
        </p:txBody>
      </p:sp>
      <p:sp>
        <p:nvSpPr>
          <p:cNvPr id="912386" name="圆角矩形 912385"/>
          <p:cNvSpPr/>
          <p:nvPr/>
        </p:nvSpPr>
        <p:spPr>
          <a:xfrm>
            <a:off x="6672263" y="2205038"/>
            <a:ext cx="3492500" cy="1044575"/>
          </a:xfrm>
          <a:prstGeom prst="roundRect">
            <a:avLst>
              <a:gd name="adj" fmla="val 4833"/>
            </a:avLst>
          </a:prstGeom>
          <a:solidFill>
            <a:schemeClr val="bg1"/>
          </a:solidFill>
          <a:ln w="9525" cap="flat" cmpd="sng">
            <a:solidFill>
              <a:srgbClr val="808080"/>
            </a:solidFill>
            <a:prstDash val="dashDot"/>
            <a:headEnd type="none" w="med" len="med"/>
            <a:tailEnd type="none" w="med" len="med"/>
          </a:ln>
          <a:effectLst>
            <a:outerShdw dist="107763" dir="2699999" algn="ctr" rotWithShape="0">
              <a:schemeClr val="bg2">
                <a:alpha val="50000"/>
              </a:schemeClr>
            </a:outerShdw>
          </a:effectLst>
        </p:spPr>
        <p:txBody>
          <a:bodyPr wrap="none" anchor="ctr" anchorCtr="0"/>
          <a:p>
            <a:pPr algn="ctr">
              <a:lnSpc>
                <a:spcPct val="120000"/>
              </a:lnSpc>
            </a:pPr>
            <a:endParaRPr sz="2000" dirty="0">
              <a:solidFill>
                <a:schemeClr val="tx2"/>
              </a:solidFill>
              <a:latin typeface="方正超粗黑简体" pitchFamily="2" charset="-122"/>
              <a:ea typeface="黑体" panose="02010609060101010101" charset="-122"/>
            </a:endParaRPr>
          </a:p>
        </p:txBody>
      </p:sp>
      <p:sp>
        <p:nvSpPr>
          <p:cNvPr id="912387" name="矩形 912386"/>
          <p:cNvSpPr/>
          <p:nvPr/>
        </p:nvSpPr>
        <p:spPr>
          <a:xfrm>
            <a:off x="6851650" y="2287905"/>
            <a:ext cx="2324100" cy="521970"/>
          </a:xfrm>
          <a:prstGeom prst="rect">
            <a:avLst/>
          </a:prstGeom>
          <a:noFill/>
          <a:ln w="9525">
            <a:noFill/>
          </a:ln>
        </p:spPr>
        <p:txBody>
          <a:bodyPr wrap="none" anchor="t" anchorCtr="0">
            <a:spAutoFit/>
          </a:bodyPr>
          <a:p>
            <a:pPr marL="447675" indent="-447675">
              <a:buClr>
                <a:srgbClr val="EC5A68"/>
              </a:buClr>
              <a:buFont typeface="Wingdings" panose="05000000000000000000" pitchFamily="2" charset="2"/>
            </a:pPr>
            <a:r>
              <a:rPr lang="zh-CN" altLang="en-US" sz="2800" b="1" dirty="0">
                <a:solidFill>
                  <a:srgbClr val="FF0000"/>
                </a:solidFill>
                <a:latin typeface="华康海报体W12(P)" pitchFamily="82" charset="-122"/>
                <a:ea typeface="华康海报体W12(P)" pitchFamily="82" charset="-122"/>
              </a:rPr>
              <a:t>一旦病倒</a:t>
            </a:r>
            <a:r>
              <a:rPr lang="en-US" altLang="zh-CN" sz="2800" b="0">
                <a:latin typeface="华文中宋" panose="02010600040101010101" pitchFamily="2" charset="-122"/>
                <a:ea typeface="华康海报体W12(P)" pitchFamily="82" charset="-122"/>
              </a:rPr>
              <a:t>……</a:t>
            </a:r>
            <a:endParaRPr lang="en-US" altLang="zh-CN" sz="2800" b="0">
              <a:latin typeface="华康海报体W12(P)" pitchFamily="82" charset="-122"/>
              <a:ea typeface="华康海报体W12(P)" pitchFamily="82" charset="-122"/>
            </a:endParaRPr>
          </a:p>
        </p:txBody>
      </p:sp>
      <p:sp>
        <p:nvSpPr>
          <p:cNvPr id="912388" name="矩形 912387"/>
          <p:cNvSpPr/>
          <p:nvPr/>
        </p:nvSpPr>
        <p:spPr>
          <a:xfrm>
            <a:off x="1524000" y="4292600"/>
            <a:ext cx="9144000" cy="1836738"/>
          </a:xfrm>
          <a:prstGeom prst="rect">
            <a:avLst/>
          </a:prstGeom>
          <a:pattFill prst="smConfetti">
            <a:fgClr>
              <a:schemeClr val="bg2">
                <a:alpha val="49001"/>
              </a:schemeClr>
            </a:fgClr>
            <a:bgClr>
              <a:schemeClr val="bg1">
                <a:alpha val="49001"/>
              </a:schemeClr>
            </a:bgClr>
          </a:pattFill>
          <a:ln w="9525" cap="flat" cmpd="sng">
            <a:solidFill>
              <a:schemeClr val="bg2"/>
            </a:solidFill>
            <a:prstDash val="dashDot"/>
            <a:miter/>
            <a:headEnd type="none" w="med" len="med"/>
            <a:tailEnd type="none" w="med" len="med"/>
          </a:ln>
        </p:spPr>
        <p:txBody>
          <a:bodyPr wrap="none" anchor="ctr" anchorCtr="0"/>
          <a:p>
            <a:pPr algn="ctr">
              <a:lnSpc>
                <a:spcPct val="120000"/>
              </a:lnSpc>
            </a:pPr>
            <a:endParaRPr sz="2000" dirty="0">
              <a:solidFill>
                <a:schemeClr val="tx2"/>
              </a:solidFill>
              <a:latin typeface="方正超粗黑简体" pitchFamily="2" charset="-122"/>
              <a:ea typeface="黑体" panose="02010609060101010101" charset="-122"/>
            </a:endParaRPr>
          </a:p>
        </p:txBody>
      </p:sp>
      <p:sp>
        <p:nvSpPr>
          <p:cNvPr id="912389" name="圆角矩形 912388"/>
          <p:cNvSpPr/>
          <p:nvPr/>
        </p:nvSpPr>
        <p:spPr>
          <a:xfrm>
            <a:off x="2171700" y="2205038"/>
            <a:ext cx="3492500" cy="1044575"/>
          </a:xfrm>
          <a:prstGeom prst="roundRect">
            <a:avLst>
              <a:gd name="adj" fmla="val 4833"/>
            </a:avLst>
          </a:prstGeom>
          <a:solidFill>
            <a:schemeClr val="bg1"/>
          </a:solidFill>
          <a:ln w="9525" cap="flat" cmpd="sng">
            <a:solidFill>
              <a:srgbClr val="808080"/>
            </a:solidFill>
            <a:prstDash val="dashDot"/>
            <a:headEnd type="none" w="med" len="med"/>
            <a:tailEnd type="none" w="med" len="med"/>
          </a:ln>
          <a:effectLst>
            <a:outerShdw dist="107763" dir="2699999" algn="ctr" rotWithShape="0">
              <a:schemeClr val="bg2">
                <a:alpha val="50000"/>
              </a:schemeClr>
            </a:outerShdw>
          </a:effectLst>
        </p:spPr>
        <p:txBody>
          <a:bodyPr wrap="none" anchor="ctr" anchorCtr="0"/>
          <a:p>
            <a:pPr algn="ctr">
              <a:lnSpc>
                <a:spcPct val="120000"/>
              </a:lnSpc>
            </a:pPr>
            <a:endParaRPr sz="2000" dirty="0">
              <a:solidFill>
                <a:schemeClr val="tx2"/>
              </a:solidFill>
              <a:latin typeface="方正超粗黑简体" pitchFamily="2" charset="-122"/>
              <a:ea typeface="黑体" panose="02010609060101010101" charset="-122"/>
            </a:endParaRPr>
          </a:p>
        </p:txBody>
      </p:sp>
      <p:sp>
        <p:nvSpPr>
          <p:cNvPr id="912390" name="标题 912389"/>
          <p:cNvSpPr>
            <a:spLocks noGrp="1"/>
          </p:cNvSpPr>
          <p:nvPr>
            <p:ph type="title"/>
          </p:nvPr>
        </p:nvSpPr>
        <p:spPr>
          <a:xfrm>
            <a:off x="507365" y="290195"/>
            <a:ext cx="11664951" cy="720725"/>
          </a:xfrm>
        </p:spPr>
        <p:txBody>
          <a:bodyPr anchor="b" anchorCtr="0"/>
          <a:p>
            <a:r>
              <a:rPr lang="zh-CN" altLang="en-US" sz="2400" b="0" dirty="0">
                <a:ea typeface="方正综艺简体" pitchFamily="2" charset="-122"/>
              </a:rPr>
              <a:t>幸福的真谛到底是</a:t>
            </a:r>
            <a:r>
              <a:rPr lang="zh-CN" altLang="en-US" sz="2400" b="0" dirty="0">
                <a:ea typeface="方正综艺简体" pitchFamily="2" charset="-122"/>
              </a:rPr>
              <a:t>什么？</a:t>
            </a:r>
            <a:endParaRPr lang="zh-CN" altLang="en-US" sz="2400" b="0" dirty="0">
              <a:ea typeface="方正综艺简体" pitchFamily="2" charset="-122"/>
            </a:endParaRPr>
          </a:p>
        </p:txBody>
      </p:sp>
      <p:pic>
        <p:nvPicPr>
          <p:cNvPr id="912391" name="Picture 3" descr="p4-2"/>
          <p:cNvPicPr>
            <a:picLocks noChangeAspect="1"/>
          </p:cNvPicPr>
          <p:nvPr/>
        </p:nvPicPr>
        <p:blipFill>
          <a:blip r:embed="rId3">
            <a:clrChange>
              <a:clrFrom>
                <a:srgbClr val="FFFFFF"/>
              </a:clrFrom>
              <a:clrTo>
                <a:srgbClr val="FFFFFF">
                  <a:alpha val="0"/>
                </a:srgbClr>
              </a:clrTo>
            </a:clrChange>
            <a:lum contrast="24000"/>
          </a:blip>
          <a:srcRect l="9375" t="23723"/>
          <a:stretch>
            <a:fillRect/>
          </a:stretch>
        </p:blipFill>
        <p:spPr>
          <a:xfrm>
            <a:off x="6096000" y="2809875"/>
            <a:ext cx="4248150" cy="2132013"/>
          </a:xfrm>
          <a:prstGeom prst="rect">
            <a:avLst/>
          </a:prstGeom>
          <a:noFill/>
          <a:ln w="9525">
            <a:noFill/>
          </a:ln>
        </p:spPr>
      </p:pic>
      <p:pic>
        <p:nvPicPr>
          <p:cNvPr id="912392" name="Picture 8" descr="p4-1"/>
          <p:cNvPicPr>
            <a:picLocks noChangeAspect="1"/>
          </p:cNvPicPr>
          <p:nvPr/>
        </p:nvPicPr>
        <p:blipFill>
          <a:blip r:embed="rId4">
            <a:clrChange>
              <a:clrFrom>
                <a:srgbClr val="FEFEFE"/>
              </a:clrFrom>
              <a:clrTo>
                <a:srgbClr val="FEFEFE">
                  <a:alpha val="0"/>
                </a:srgbClr>
              </a:clrTo>
            </a:clrChange>
            <a:lum bright="-6000" contrast="30000"/>
          </a:blip>
          <a:srcRect l="8696" t="22737" r="-5"/>
          <a:stretch>
            <a:fillRect/>
          </a:stretch>
        </p:blipFill>
        <p:spPr>
          <a:xfrm>
            <a:off x="1631950" y="2654300"/>
            <a:ext cx="4211638" cy="2141538"/>
          </a:xfrm>
          <a:prstGeom prst="rect">
            <a:avLst/>
          </a:prstGeom>
          <a:noFill/>
          <a:ln w="9525">
            <a:noFill/>
          </a:ln>
        </p:spPr>
      </p:pic>
      <p:sp>
        <p:nvSpPr>
          <p:cNvPr id="912393" name="矩形 912392"/>
          <p:cNvSpPr/>
          <p:nvPr/>
        </p:nvSpPr>
        <p:spPr>
          <a:xfrm>
            <a:off x="2123758" y="2287588"/>
            <a:ext cx="3390900" cy="521970"/>
          </a:xfrm>
          <a:prstGeom prst="rect">
            <a:avLst/>
          </a:prstGeom>
          <a:noFill/>
          <a:ln w="9525">
            <a:noFill/>
          </a:ln>
        </p:spPr>
        <p:txBody>
          <a:bodyPr wrap="none" anchor="t" anchorCtr="0">
            <a:spAutoFit/>
          </a:bodyPr>
          <a:p>
            <a:pPr marL="447675" indent="-447675">
              <a:buClr>
                <a:srgbClr val="EC5A68"/>
              </a:buClr>
              <a:buFont typeface="Wingdings" panose="05000000000000000000" pitchFamily="2" charset="2"/>
            </a:pPr>
            <a:r>
              <a:rPr lang="en-US" altLang="zh-CN" sz="2800" b="0" dirty="0">
                <a:latin typeface="华康海报体W12(P)" pitchFamily="82" charset="-122"/>
                <a:ea typeface="华康海报体W12(P)" pitchFamily="82" charset="-122"/>
              </a:rPr>
              <a:t>“</a:t>
            </a:r>
            <a:r>
              <a:rPr lang="zh-CN" altLang="en-US" sz="2800" b="1" dirty="0">
                <a:solidFill>
                  <a:srgbClr val="FF0000"/>
                </a:solidFill>
                <a:latin typeface="华康海报体W12(P)" pitchFamily="82" charset="-122"/>
                <a:ea typeface="华康海报体W12(P)" pitchFamily="82" charset="-122"/>
              </a:rPr>
              <a:t>五子登科</a:t>
            </a:r>
            <a:r>
              <a:rPr lang="en-US" altLang="zh-CN" sz="2800" b="0" dirty="0">
                <a:latin typeface="华康海报体W12(P)" pitchFamily="82" charset="-122"/>
                <a:ea typeface="华康海报体W12(P)" pitchFamily="82" charset="-122"/>
              </a:rPr>
              <a:t>”</a:t>
            </a:r>
            <a:r>
              <a:rPr lang="zh-CN" altLang="en-US" sz="2800" b="0" dirty="0">
                <a:latin typeface="华康海报体W12(P)" pitchFamily="82" charset="-122"/>
                <a:ea typeface="华康海报体W12(P)" pitchFamily="82" charset="-122"/>
              </a:rPr>
              <a:t>很幸福</a:t>
            </a:r>
            <a:endParaRPr lang="zh-CN" altLang="en-US" sz="2800" b="0" dirty="0">
              <a:latin typeface="华康海报体W12(P)" pitchFamily="82" charset="-122"/>
              <a:ea typeface="华康海报体W12(P)" pitchFamily="82" charset="-122"/>
            </a:endParaRPr>
          </a:p>
        </p:txBody>
      </p:sp>
      <p:sp>
        <p:nvSpPr>
          <p:cNvPr id="912394" name="AutoShape 9"/>
          <p:cNvSpPr/>
          <p:nvPr/>
        </p:nvSpPr>
        <p:spPr>
          <a:xfrm>
            <a:off x="3000375" y="4675188"/>
            <a:ext cx="409575" cy="1166812"/>
          </a:xfrm>
          <a:prstGeom prst="upArrowCallout">
            <a:avLst>
              <a:gd name="adj1" fmla="val 25000"/>
              <a:gd name="adj2" fmla="val 25000"/>
              <a:gd name="adj3" fmla="val 47480"/>
              <a:gd name="adj4" fmla="val 66667"/>
            </a:avLst>
          </a:prstGeom>
          <a:solidFill>
            <a:schemeClr val="bg1"/>
          </a:solidFill>
          <a:ln w="9525" cap="flat" cmpd="sng">
            <a:solidFill>
              <a:srgbClr val="808080"/>
            </a:solidFill>
            <a:prstDash val="solid"/>
            <a:miter/>
            <a:headEnd type="none" w="med" len="med"/>
            <a:tailEnd type="none" w="med" len="med"/>
          </a:ln>
          <a:effectLst>
            <a:outerShdw dist="35921" dir="2699999" algn="ctr" rotWithShape="0">
              <a:srgbClr val="808080"/>
            </a:outerShdw>
          </a:effectLst>
        </p:spPr>
        <p:txBody>
          <a:bodyPr wrap="none" lIns="91434" tIns="45717" rIns="91434" bIns="45717" anchor="ctr" anchorCtr="0"/>
          <a:p>
            <a:pPr algn="ctr">
              <a:lnSpc>
                <a:spcPct val="100000"/>
              </a:lnSpc>
            </a:pPr>
            <a:r>
              <a:rPr lang="zh-CN" altLang="en-US" sz="1800" dirty="0">
                <a:solidFill>
                  <a:schemeClr val="tx2"/>
                </a:solidFill>
                <a:latin typeface="Times New Roman" panose="02020603050405020304" pitchFamily="18" charset="0"/>
                <a:ea typeface="华文细黑" panose="02010600040101010101" pitchFamily="2" charset="-122"/>
              </a:rPr>
              <a:t>房</a:t>
            </a:r>
            <a:endParaRPr lang="zh-CN" altLang="en-US" sz="1800" dirty="0">
              <a:solidFill>
                <a:schemeClr val="tx2"/>
              </a:solidFill>
              <a:latin typeface="Times New Roman" panose="02020603050405020304" pitchFamily="18" charset="0"/>
              <a:ea typeface="华文细黑" panose="02010600040101010101" pitchFamily="2" charset="-122"/>
            </a:endParaRPr>
          </a:p>
          <a:p>
            <a:pPr algn="ctr">
              <a:lnSpc>
                <a:spcPct val="100000"/>
              </a:lnSpc>
            </a:pPr>
            <a:r>
              <a:rPr lang="zh-CN" altLang="en-US" sz="1800" dirty="0">
                <a:solidFill>
                  <a:schemeClr val="tx2"/>
                </a:solidFill>
                <a:latin typeface="Times New Roman" panose="02020603050405020304" pitchFamily="18" charset="0"/>
                <a:ea typeface="华文细黑" panose="02010600040101010101" pitchFamily="2" charset="-122"/>
              </a:rPr>
              <a:t>子</a:t>
            </a:r>
            <a:endParaRPr lang="zh-CN" altLang="en-US" sz="1800" dirty="0">
              <a:solidFill>
                <a:schemeClr val="tx2"/>
              </a:solidFill>
              <a:latin typeface="Times New Roman" panose="02020603050405020304" pitchFamily="18" charset="0"/>
              <a:ea typeface="华文细黑" panose="02010600040101010101" pitchFamily="2" charset="-122"/>
            </a:endParaRPr>
          </a:p>
        </p:txBody>
      </p:sp>
      <p:sp>
        <p:nvSpPr>
          <p:cNvPr id="912395" name="AutoShape 10"/>
          <p:cNvSpPr/>
          <p:nvPr/>
        </p:nvSpPr>
        <p:spPr>
          <a:xfrm>
            <a:off x="4019550" y="4675188"/>
            <a:ext cx="363538" cy="1166812"/>
          </a:xfrm>
          <a:prstGeom prst="upArrowCallout">
            <a:avLst>
              <a:gd name="adj1" fmla="val 25000"/>
              <a:gd name="adj2" fmla="val 25000"/>
              <a:gd name="adj3" fmla="val 53493"/>
              <a:gd name="adj4" fmla="val 66667"/>
            </a:avLst>
          </a:prstGeom>
          <a:solidFill>
            <a:schemeClr val="bg1"/>
          </a:solidFill>
          <a:ln w="9525" cap="flat" cmpd="sng">
            <a:solidFill>
              <a:srgbClr val="808080"/>
            </a:solidFill>
            <a:prstDash val="solid"/>
            <a:miter/>
            <a:headEnd type="none" w="med" len="med"/>
            <a:tailEnd type="none" w="med" len="med"/>
          </a:ln>
          <a:effectLst>
            <a:outerShdw dist="35921" dir="2699999" algn="ctr" rotWithShape="0">
              <a:srgbClr val="808080"/>
            </a:outerShdw>
          </a:effectLst>
        </p:spPr>
        <p:txBody>
          <a:bodyPr wrap="none" lIns="91434" tIns="45717" rIns="91434" bIns="45717" anchor="ctr" anchorCtr="0"/>
          <a:p>
            <a:pPr algn="ctr">
              <a:lnSpc>
                <a:spcPct val="100000"/>
              </a:lnSpc>
            </a:pPr>
            <a:r>
              <a:rPr lang="zh-CN" altLang="en-US" sz="1800" dirty="0">
                <a:solidFill>
                  <a:schemeClr val="tx2"/>
                </a:solidFill>
                <a:latin typeface="Times New Roman" panose="02020603050405020304" pitchFamily="18" charset="0"/>
                <a:ea typeface="华文细黑" panose="02010600040101010101" pitchFamily="2" charset="-122"/>
              </a:rPr>
              <a:t>票</a:t>
            </a:r>
            <a:endParaRPr lang="zh-CN" altLang="en-US" sz="1800" dirty="0">
              <a:solidFill>
                <a:schemeClr val="tx2"/>
              </a:solidFill>
              <a:latin typeface="Times New Roman" panose="02020603050405020304" pitchFamily="18" charset="0"/>
              <a:ea typeface="华文细黑" panose="02010600040101010101" pitchFamily="2" charset="-122"/>
            </a:endParaRPr>
          </a:p>
          <a:p>
            <a:pPr algn="ctr">
              <a:lnSpc>
                <a:spcPct val="100000"/>
              </a:lnSpc>
            </a:pPr>
            <a:r>
              <a:rPr lang="zh-CN" altLang="en-US" sz="1800" dirty="0">
                <a:solidFill>
                  <a:schemeClr val="tx2"/>
                </a:solidFill>
                <a:latin typeface="Times New Roman" panose="02020603050405020304" pitchFamily="18" charset="0"/>
                <a:ea typeface="华文细黑" panose="02010600040101010101" pitchFamily="2" charset="-122"/>
              </a:rPr>
              <a:t>子</a:t>
            </a:r>
            <a:endParaRPr lang="zh-CN" altLang="en-US" sz="1800" dirty="0">
              <a:solidFill>
                <a:schemeClr val="tx2"/>
              </a:solidFill>
              <a:latin typeface="Times New Roman" panose="02020603050405020304" pitchFamily="18" charset="0"/>
              <a:ea typeface="华文细黑" panose="02010600040101010101" pitchFamily="2" charset="-122"/>
            </a:endParaRPr>
          </a:p>
        </p:txBody>
      </p:sp>
      <p:sp>
        <p:nvSpPr>
          <p:cNvPr id="912396" name="AutoShape 11"/>
          <p:cNvSpPr/>
          <p:nvPr/>
        </p:nvSpPr>
        <p:spPr>
          <a:xfrm>
            <a:off x="4456113" y="4675188"/>
            <a:ext cx="363537" cy="1166812"/>
          </a:xfrm>
          <a:prstGeom prst="upArrowCallout">
            <a:avLst>
              <a:gd name="adj1" fmla="val 25000"/>
              <a:gd name="adj2" fmla="val 25000"/>
              <a:gd name="adj3" fmla="val 53493"/>
              <a:gd name="adj4" fmla="val 66667"/>
            </a:avLst>
          </a:prstGeom>
          <a:solidFill>
            <a:schemeClr val="bg1"/>
          </a:solidFill>
          <a:ln w="9525" cap="flat" cmpd="sng">
            <a:solidFill>
              <a:srgbClr val="808080"/>
            </a:solidFill>
            <a:prstDash val="solid"/>
            <a:miter/>
            <a:headEnd type="none" w="med" len="med"/>
            <a:tailEnd type="none" w="med" len="med"/>
          </a:ln>
          <a:effectLst>
            <a:outerShdw dist="35921" dir="2699999" algn="ctr" rotWithShape="0">
              <a:srgbClr val="808080"/>
            </a:outerShdw>
          </a:effectLst>
        </p:spPr>
        <p:txBody>
          <a:bodyPr wrap="none" lIns="91434" tIns="45717" rIns="91434" bIns="45717" anchor="ctr" anchorCtr="0"/>
          <a:p>
            <a:pPr algn="ctr">
              <a:lnSpc>
                <a:spcPct val="100000"/>
              </a:lnSpc>
            </a:pPr>
            <a:r>
              <a:rPr lang="zh-CN" altLang="en-US" sz="1800" dirty="0">
                <a:solidFill>
                  <a:schemeClr val="tx2"/>
                </a:solidFill>
                <a:latin typeface="Times New Roman" panose="02020603050405020304" pitchFamily="18" charset="0"/>
                <a:ea typeface="华文细黑" panose="02010600040101010101" pitchFamily="2" charset="-122"/>
              </a:rPr>
              <a:t>位</a:t>
            </a:r>
            <a:endParaRPr lang="zh-CN" altLang="en-US" sz="1800" dirty="0">
              <a:solidFill>
                <a:schemeClr val="tx2"/>
              </a:solidFill>
              <a:latin typeface="Times New Roman" panose="02020603050405020304" pitchFamily="18" charset="0"/>
              <a:ea typeface="华文细黑" panose="02010600040101010101" pitchFamily="2" charset="-122"/>
            </a:endParaRPr>
          </a:p>
          <a:p>
            <a:pPr algn="ctr">
              <a:lnSpc>
                <a:spcPct val="100000"/>
              </a:lnSpc>
            </a:pPr>
            <a:r>
              <a:rPr lang="zh-CN" altLang="en-US" sz="1800" dirty="0">
                <a:solidFill>
                  <a:schemeClr val="tx2"/>
                </a:solidFill>
                <a:latin typeface="Times New Roman" panose="02020603050405020304" pitchFamily="18" charset="0"/>
                <a:ea typeface="华文细黑" panose="02010600040101010101" pitchFamily="2" charset="-122"/>
              </a:rPr>
              <a:t>子</a:t>
            </a:r>
            <a:endParaRPr lang="zh-CN" altLang="en-US" sz="1800" dirty="0">
              <a:solidFill>
                <a:schemeClr val="tx2"/>
              </a:solidFill>
              <a:latin typeface="Times New Roman" panose="02020603050405020304" pitchFamily="18" charset="0"/>
              <a:ea typeface="华文细黑" panose="02010600040101010101" pitchFamily="2" charset="-122"/>
            </a:endParaRPr>
          </a:p>
        </p:txBody>
      </p:sp>
      <p:sp>
        <p:nvSpPr>
          <p:cNvPr id="912397" name="AutoShape 12"/>
          <p:cNvSpPr/>
          <p:nvPr/>
        </p:nvSpPr>
        <p:spPr>
          <a:xfrm>
            <a:off x="4891088" y="4675188"/>
            <a:ext cx="365125" cy="1166812"/>
          </a:xfrm>
          <a:prstGeom prst="upArrowCallout">
            <a:avLst>
              <a:gd name="adj1" fmla="val 25000"/>
              <a:gd name="adj2" fmla="val 25000"/>
              <a:gd name="adj3" fmla="val 53260"/>
              <a:gd name="adj4" fmla="val 66667"/>
            </a:avLst>
          </a:prstGeom>
          <a:solidFill>
            <a:schemeClr val="bg1"/>
          </a:solidFill>
          <a:ln w="9525" cap="flat" cmpd="sng">
            <a:solidFill>
              <a:srgbClr val="808080"/>
            </a:solidFill>
            <a:prstDash val="solid"/>
            <a:miter/>
            <a:headEnd type="none" w="med" len="med"/>
            <a:tailEnd type="none" w="med" len="med"/>
          </a:ln>
          <a:effectLst>
            <a:outerShdw dist="35921" dir="2699999" algn="ctr" rotWithShape="0">
              <a:srgbClr val="808080"/>
            </a:outerShdw>
          </a:effectLst>
        </p:spPr>
        <p:txBody>
          <a:bodyPr wrap="none" lIns="91434" tIns="45717" rIns="91434" bIns="45717" anchor="ctr" anchorCtr="0"/>
          <a:p>
            <a:pPr algn="ctr">
              <a:lnSpc>
                <a:spcPct val="100000"/>
              </a:lnSpc>
            </a:pPr>
            <a:r>
              <a:rPr lang="zh-CN" altLang="en-US" sz="1800" dirty="0">
                <a:solidFill>
                  <a:schemeClr val="tx2"/>
                </a:solidFill>
                <a:latin typeface="Times New Roman" panose="02020603050405020304" pitchFamily="18" charset="0"/>
                <a:ea typeface="华文细黑" panose="02010600040101010101" pitchFamily="2" charset="-122"/>
              </a:rPr>
              <a:t>妻</a:t>
            </a:r>
            <a:endParaRPr lang="zh-CN" altLang="en-US" sz="1800" dirty="0">
              <a:solidFill>
                <a:schemeClr val="tx2"/>
              </a:solidFill>
              <a:latin typeface="Times New Roman" panose="02020603050405020304" pitchFamily="18" charset="0"/>
              <a:ea typeface="华文细黑" panose="02010600040101010101" pitchFamily="2" charset="-122"/>
            </a:endParaRPr>
          </a:p>
          <a:p>
            <a:pPr algn="ctr">
              <a:lnSpc>
                <a:spcPct val="100000"/>
              </a:lnSpc>
            </a:pPr>
            <a:r>
              <a:rPr lang="zh-CN" altLang="en-US" sz="1800" dirty="0">
                <a:solidFill>
                  <a:schemeClr val="tx2"/>
                </a:solidFill>
                <a:latin typeface="Times New Roman" panose="02020603050405020304" pitchFamily="18" charset="0"/>
                <a:ea typeface="华文细黑" panose="02010600040101010101" pitchFamily="2" charset="-122"/>
              </a:rPr>
              <a:t>子</a:t>
            </a:r>
            <a:endParaRPr lang="zh-CN" altLang="en-US" sz="1800" dirty="0">
              <a:solidFill>
                <a:schemeClr val="tx2"/>
              </a:solidFill>
              <a:latin typeface="Times New Roman" panose="02020603050405020304" pitchFamily="18" charset="0"/>
              <a:ea typeface="华文细黑" panose="02010600040101010101" pitchFamily="2" charset="-122"/>
            </a:endParaRPr>
          </a:p>
        </p:txBody>
      </p:sp>
      <p:sp>
        <p:nvSpPr>
          <p:cNvPr id="912399" name="AutoShape 15"/>
          <p:cNvSpPr/>
          <p:nvPr/>
        </p:nvSpPr>
        <p:spPr>
          <a:xfrm>
            <a:off x="3509963" y="4675188"/>
            <a:ext cx="409575" cy="1166812"/>
          </a:xfrm>
          <a:prstGeom prst="upArrowCallout">
            <a:avLst>
              <a:gd name="adj1" fmla="val 25000"/>
              <a:gd name="adj2" fmla="val 25000"/>
              <a:gd name="adj3" fmla="val 47480"/>
              <a:gd name="adj4" fmla="val 66667"/>
            </a:avLst>
          </a:prstGeom>
          <a:solidFill>
            <a:schemeClr val="bg1"/>
          </a:solidFill>
          <a:ln w="9525" cap="flat" cmpd="sng">
            <a:solidFill>
              <a:srgbClr val="808080"/>
            </a:solidFill>
            <a:prstDash val="solid"/>
            <a:miter/>
            <a:headEnd type="none" w="med" len="med"/>
            <a:tailEnd type="none" w="med" len="med"/>
          </a:ln>
          <a:effectLst>
            <a:outerShdw dist="35921" dir="2699999" algn="ctr" rotWithShape="0">
              <a:srgbClr val="808080"/>
            </a:outerShdw>
          </a:effectLst>
        </p:spPr>
        <p:txBody>
          <a:bodyPr wrap="none" lIns="91434" tIns="45717" rIns="91434" bIns="45717" anchor="ctr" anchorCtr="0"/>
          <a:p>
            <a:pPr algn="ctr">
              <a:lnSpc>
                <a:spcPct val="100000"/>
              </a:lnSpc>
            </a:pPr>
            <a:r>
              <a:rPr lang="zh-CN" altLang="en-US" sz="1800" dirty="0">
                <a:solidFill>
                  <a:schemeClr val="tx2"/>
                </a:solidFill>
                <a:latin typeface="Times New Roman" panose="02020603050405020304" pitchFamily="18" charset="0"/>
                <a:ea typeface="华文细黑" panose="02010600040101010101" pitchFamily="2" charset="-122"/>
              </a:rPr>
              <a:t>车</a:t>
            </a:r>
            <a:endParaRPr lang="zh-CN" altLang="en-US" sz="1800" dirty="0">
              <a:solidFill>
                <a:schemeClr val="tx2"/>
              </a:solidFill>
              <a:latin typeface="Times New Roman" panose="02020603050405020304" pitchFamily="18" charset="0"/>
              <a:ea typeface="华文细黑" panose="02010600040101010101" pitchFamily="2" charset="-122"/>
            </a:endParaRPr>
          </a:p>
          <a:p>
            <a:pPr algn="ctr">
              <a:lnSpc>
                <a:spcPct val="100000"/>
              </a:lnSpc>
            </a:pPr>
            <a:r>
              <a:rPr lang="zh-CN" altLang="en-US" sz="1800" dirty="0">
                <a:solidFill>
                  <a:schemeClr val="tx2"/>
                </a:solidFill>
                <a:latin typeface="Times New Roman" panose="02020603050405020304" pitchFamily="18" charset="0"/>
                <a:ea typeface="华文细黑" panose="02010600040101010101" pitchFamily="2" charset="-122"/>
              </a:rPr>
              <a:t>子</a:t>
            </a:r>
            <a:endParaRPr lang="zh-CN" altLang="en-US" sz="1800" dirty="0">
              <a:solidFill>
                <a:schemeClr val="tx2"/>
              </a:solidFill>
              <a:latin typeface="Times New Roman" panose="02020603050405020304" pitchFamily="18" charset="0"/>
              <a:ea typeface="华文细黑" panose="02010600040101010101" pitchFamily="2" charset="-122"/>
            </a:endParaRPr>
          </a:p>
        </p:txBody>
      </p:sp>
      <p:sp>
        <p:nvSpPr>
          <p:cNvPr id="912400" name="文本框 912399"/>
          <p:cNvSpPr txBox="1"/>
          <p:nvPr/>
        </p:nvSpPr>
        <p:spPr>
          <a:xfrm>
            <a:off x="6851650" y="4941888"/>
            <a:ext cx="3636963" cy="953135"/>
          </a:xfrm>
          <a:prstGeom prst="rect">
            <a:avLst/>
          </a:prstGeom>
          <a:noFill/>
          <a:ln w="9525">
            <a:noFill/>
          </a:ln>
        </p:spPr>
        <p:txBody>
          <a:bodyPr>
            <a:spAutoFit/>
          </a:bodyPr>
          <a:p>
            <a:pPr>
              <a:lnSpc>
                <a:spcPct val="100000"/>
              </a:lnSpc>
              <a:buClr>
                <a:srgbClr val="EC5A68"/>
              </a:buClr>
              <a:buFont typeface="Wingdings" panose="05000000000000000000" pitchFamily="2" charset="2"/>
            </a:pPr>
            <a:r>
              <a:rPr lang="zh-CN" altLang="en-US" sz="2800" b="1" dirty="0">
                <a:solidFill>
                  <a:srgbClr val="FF0000"/>
                </a:solidFill>
                <a:latin typeface="华康海报体W12(P)" pitchFamily="82" charset="-122"/>
                <a:ea typeface="华康海报体W12(P)" pitchFamily="82" charset="-122"/>
              </a:rPr>
              <a:t>健康没了，</a:t>
            </a:r>
            <a:endParaRPr lang="zh-CN" altLang="en-US" sz="2800" b="1" dirty="0">
              <a:solidFill>
                <a:srgbClr val="FF0000"/>
              </a:solidFill>
              <a:latin typeface="华康海报体W12(P)" pitchFamily="82" charset="-122"/>
              <a:ea typeface="华康海报体W12(P)" pitchFamily="82" charset="-122"/>
            </a:endParaRPr>
          </a:p>
          <a:p>
            <a:pPr>
              <a:lnSpc>
                <a:spcPct val="100000"/>
              </a:lnSpc>
              <a:buClr>
                <a:srgbClr val="EC5A68"/>
              </a:buClr>
              <a:buFont typeface="Wingdings" panose="05000000000000000000" pitchFamily="2" charset="2"/>
            </a:pPr>
            <a:r>
              <a:rPr lang="zh-CN" altLang="en-US" sz="2800" b="1" dirty="0">
                <a:solidFill>
                  <a:srgbClr val="FF0000"/>
                </a:solidFill>
                <a:latin typeface="华康海报体W12(P)" pitchFamily="82" charset="-122"/>
                <a:ea typeface="华康海报体W12(P)" pitchFamily="82" charset="-122"/>
              </a:rPr>
              <a:t>什么都没有意义！</a:t>
            </a:r>
            <a:endParaRPr lang="zh-CN" altLang="en-US" sz="2800" b="0" dirty="0">
              <a:solidFill>
                <a:srgbClr val="CC3300"/>
              </a:solidFill>
              <a:latin typeface="Arial" panose="020B0604020202020204" pitchFamily="34" charset="0"/>
              <a:ea typeface="华康海报体W12(P)" pitchFamily="8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12388"/>
                                        </p:tgtEl>
                                        <p:attrNameLst>
                                          <p:attrName>style.visibility</p:attrName>
                                        </p:attrNameLst>
                                      </p:cBhvr>
                                      <p:to>
                                        <p:strVal val="visible"/>
                                      </p:to>
                                    </p:set>
                                    <p:animEffect transition="in" filter="wipe(left)">
                                      <p:cBhvr>
                                        <p:cTn id="7" dur="500"/>
                                        <p:tgtEl>
                                          <p:spTgt spid="91238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12394"/>
                                        </p:tgtEl>
                                        <p:attrNameLst>
                                          <p:attrName>style.visibility</p:attrName>
                                        </p:attrNameLst>
                                      </p:cBhvr>
                                      <p:to>
                                        <p:strVal val="visible"/>
                                      </p:to>
                                    </p:set>
                                    <p:animEffect transition="in" filter="dissolve">
                                      <p:cBhvr>
                                        <p:cTn id="10" dur="500"/>
                                        <p:tgtEl>
                                          <p:spTgt spid="91239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12399"/>
                                        </p:tgtEl>
                                        <p:attrNameLst>
                                          <p:attrName>style.visibility</p:attrName>
                                        </p:attrNameLst>
                                      </p:cBhvr>
                                      <p:to>
                                        <p:strVal val="visible"/>
                                      </p:to>
                                    </p:set>
                                    <p:animEffect transition="in" filter="dissolve">
                                      <p:cBhvr>
                                        <p:cTn id="13" dur="500"/>
                                        <p:tgtEl>
                                          <p:spTgt spid="91239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912395"/>
                                        </p:tgtEl>
                                        <p:attrNameLst>
                                          <p:attrName>style.visibility</p:attrName>
                                        </p:attrNameLst>
                                      </p:cBhvr>
                                      <p:to>
                                        <p:strVal val="visible"/>
                                      </p:to>
                                    </p:set>
                                    <p:animEffect transition="in" filter="dissolve">
                                      <p:cBhvr>
                                        <p:cTn id="16" dur="500"/>
                                        <p:tgtEl>
                                          <p:spTgt spid="912395"/>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912396"/>
                                        </p:tgtEl>
                                        <p:attrNameLst>
                                          <p:attrName>style.visibility</p:attrName>
                                        </p:attrNameLst>
                                      </p:cBhvr>
                                      <p:to>
                                        <p:strVal val="visible"/>
                                      </p:to>
                                    </p:set>
                                    <p:animEffect transition="in" filter="dissolve">
                                      <p:cBhvr>
                                        <p:cTn id="19" dur="500"/>
                                        <p:tgtEl>
                                          <p:spTgt spid="912396"/>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912397"/>
                                        </p:tgtEl>
                                        <p:attrNameLst>
                                          <p:attrName>style.visibility</p:attrName>
                                        </p:attrNameLst>
                                      </p:cBhvr>
                                      <p:to>
                                        <p:strVal val="visible"/>
                                      </p:to>
                                    </p:set>
                                    <p:animEffect transition="in" filter="dissolve">
                                      <p:cBhvr>
                                        <p:cTn id="22" dur="500"/>
                                        <p:tgtEl>
                                          <p:spTgt spid="91239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912391"/>
                                        </p:tgtEl>
                                        <p:attrNameLst>
                                          <p:attrName>style.visibility</p:attrName>
                                        </p:attrNameLst>
                                      </p:cBhvr>
                                      <p:to>
                                        <p:strVal val="visible"/>
                                      </p:to>
                                    </p:set>
                                    <p:animEffect transition="in" filter="dissolve">
                                      <p:cBhvr>
                                        <p:cTn id="27" dur="500"/>
                                        <p:tgtEl>
                                          <p:spTgt spid="912391"/>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912387"/>
                                        </p:tgtEl>
                                        <p:attrNameLst>
                                          <p:attrName>style.visibility</p:attrName>
                                        </p:attrNameLst>
                                      </p:cBhvr>
                                      <p:to>
                                        <p:strVal val="visible"/>
                                      </p:to>
                                    </p:set>
                                    <p:animEffect transition="in" filter="dissolve">
                                      <p:cBhvr>
                                        <p:cTn id="30" dur="500"/>
                                        <p:tgtEl>
                                          <p:spTgt spid="912387"/>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912386"/>
                                        </p:tgtEl>
                                        <p:attrNameLst>
                                          <p:attrName>style.visibility</p:attrName>
                                        </p:attrNameLst>
                                      </p:cBhvr>
                                      <p:to>
                                        <p:strVal val="visible"/>
                                      </p:to>
                                    </p:set>
                                    <p:animEffect transition="in" filter="dissolve">
                                      <p:cBhvr>
                                        <p:cTn id="33" dur="500"/>
                                        <p:tgtEl>
                                          <p:spTgt spid="912386"/>
                                        </p:tgtEl>
                                      </p:cBhvr>
                                    </p:animEffect>
                                  </p:childTnLst>
                                </p:cTn>
                              </p:par>
                            </p:childTnLst>
                          </p:cTn>
                        </p:par>
                        <p:par>
                          <p:cTn id="34" fill="hold">
                            <p:stCondLst>
                              <p:cond delay="500"/>
                            </p:stCondLst>
                            <p:childTnLst>
                              <p:par>
                                <p:cTn id="35" presetID="27" presetClass="entr" presetSubtype="0" fill="hold" grpId="0" nodeType="afterEffect">
                                  <p:stCondLst>
                                    <p:cond delay="0"/>
                                  </p:stCondLst>
                                  <p:iterate type="lt">
                                    <p:tmPct val="50000"/>
                                  </p:iterate>
                                  <p:childTnLst>
                                    <p:set>
                                      <p:cBhvr>
                                        <p:cTn id="36" dur="1" fill="hold">
                                          <p:stCondLst>
                                            <p:cond delay="0"/>
                                          </p:stCondLst>
                                        </p:cTn>
                                        <p:tgtEl>
                                          <p:spTgt spid="912400"/>
                                        </p:tgtEl>
                                        <p:attrNameLst>
                                          <p:attrName>style.visibility</p:attrName>
                                        </p:attrNameLst>
                                      </p:cBhvr>
                                      <p:to>
                                        <p:strVal val="visible"/>
                                      </p:to>
                                    </p:set>
                                    <p:anim calcmode="discrete" valueType="clr">
                                      <p:cBhvr override="childStyle">
                                        <p:cTn id="37" dur="80"/>
                                        <p:tgtEl>
                                          <p:spTgt spid="912400"/>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912400"/>
                                        </p:tgtEl>
                                        <p:attrNameLst>
                                          <p:attrName>fillcolor</p:attrName>
                                        </p:attrNameLst>
                                      </p:cBhvr>
                                      <p:tavLst>
                                        <p:tav tm="0">
                                          <p:val>
                                            <p:clrVal>
                                              <a:schemeClr val="accent2"/>
                                            </p:clrVal>
                                          </p:val>
                                        </p:tav>
                                        <p:tav tm="50000">
                                          <p:val>
                                            <p:clrVal>
                                              <a:schemeClr val="hlink"/>
                                            </p:clrVal>
                                          </p:val>
                                        </p:tav>
                                      </p:tavLst>
                                    </p:anim>
                                    <p:set>
                                      <p:cBhvr>
                                        <p:cTn id="39" dur="80"/>
                                        <p:tgtEl>
                                          <p:spTgt spid="9124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2386" grpId="0" bldLvl="0" animBg="1"/>
      <p:bldP spid="912387" grpId="0"/>
      <p:bldP spid="912388" grpId="0" bldLvl="0" animBg="1"/>
      <p:bldP spid="912394" grpId="0" bldLvl="0" animBg="1"/>
      <p:bldP spid="912395" grpId="0" bldLvl="0" animBg="1"/>
      <p:bldP spid="912396" grpId="0" bldLvl="0" animBg="1"/>
      <p:bldP spid="912397" grpId="0" bldLvl="0" animBg="1"/>
      <p:bldP spid="912399" grpId="0" bldLvl="0" animBg="1"/>
      <p:bldP spid="912400" grpId="0"/>
      <p:bldP spid="22" grpId="0" bldLvl="0" animBg="1"/>
      <p:bldP spid="22" grpId="1" animBg="1"/>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alphaModFix amt="75000"/>
          </a:blip>
          <a:stretch>
            <a:fillRect l="-1000"/>
          </a:stretch>
        </a:blipFill>
        <a:effectLst/>
      </p:bgPr>
    </p:bg>
    <p:spTree>
      <p:nvGrpSpPr>
        <p:cNvPr id="1" name=""/>
        <p:cNvGrpSpPr/>
        <p:nvPr/>
      </p:nvGrpSpPr>
      <p:grpSpPr>
        <a:xfrm>
          <a:off x="0" y="0"/>
          <a:ext cx="0" cy="0"/>
          <a:chOff x="0" y="0"/>
          <a:chExt cx="0" cy="0"/>
        </a:xfrm>
      </p:grpSpPr>
      <p:graphicFrame>
        <p:nvGraphicFramePr>
          <p:cNvPr id="652" name="table 652"/>
          <p:cNvGraphicFramePr>
            <a:graphicFrameLocks noGrp="1"/>
          </p:cNvGraphicFramePr>
          <p:nvPr>
            <p:custDataLst>
              <p:tags r:id="rId2"/>
            </p:custDataLst>
          </p:nvPr>
        </p:nvGraphicFramePr>
        <p:xfrm>
          <a:off x="539750" y="1948815"/>
          <a:ext cx="10802620" cy="4699000"/>
        </p:xfrm>
        <a:graphic>
          <a:graphicData uri="http://schemas.openxmlformats.org/drawingml/2006/table">
            <a:tbl>
              <a:tblPr/>
              <a:tblGrid>
                <a:gridCol w="1127125"/>
                <a:gridCol w="1483360"/>
                <a:gridCol w="2599055"/>
                <a:gridCol w="2732405"/>
                <a:gridCol w="2860675"/>
              </a:tblGrid>
              <a:tr h="669925">
                <a:tc>
                  <a:txBody>
                    <a:bodyPr/>
                    <a:p>
                      <a:pPr algn="ctr" rtl="0" eaLnBrk="0">
                        <a:lnSpc>
                          <a:spcPct val="185000"/>
                        </a:lnSpc>
                      </a:pPr>
                      <a:r>
                        <a:rPr sz="1400" kern="0" spc="-20" dirty="0">
                          <a:solidFill>
                            <a:srgbClr val="FFFFFF">
                              <a:alpha val="100000"/>
                            </a:srgbClr>
                          </a:solidFill>
                          <a:latin typeface="微软雅黑" panose="020B0503020204020204" charset="-122"/>
                          <a:ea typeface="微软雅黑" panose="020B0503020204020204" charset="-122"/>
                          <a:cs typeface="微软雅黑" panose="020B0503020204020204" charset="-122"/>
                        </a:rPr>
                        <a:t>类型</a:t>
                      </a:r>
                      <a:endParaRPr lang="en-US" altLang="en-US" sz="1400" dirty="0"/>
                    </a:p>
                  </a:txBody>
                  <a:tcPr marL="0" marR="0" marT="0" marB="0" vert="horz" anchor="ctr" anchorCtr="0">
                    <a:lnL w="12700">
                      <a:solidFill>
                        <a:schemeClr val="tx1"/>
                      </a:solidFill>
                      <a:prstDash val="solid"/>
                    </a:lnL>
                    <a:lnR w="12700" cap="flat" cmpd="sng" algn="ctr">
                      <a:solidFill>
                        <a:schemeClr val="tx1"/>
                      </a:solidFill>
                      <a:prstDash val="solid"/>
                      <a:round/>
                      <a:headEnd type="none" w="med" len="med"/>
                      <a:tailEnd type="none" w="med" len="med"/>
                    </a:lnR>
                    <a:lnT w="12700">
                      <a:solidFill>
                        <a:schemeClr val="tx1"/>
                      </a:solidFill>
                      <a:prstDash val="solid"/>
                    </a:lnT>
                    <a:lnB w="12700" cap="flat" cmpd="sng" algn="ctr">
                      <a:solidFill>
                        <a:schemeClr val="tx1"/>
                      </a:solidFill>
                      <a:prstDash val="solid"/>
                      <a:round/>
                      <a:headEnd type="none" w="med" len="med"/>
                      <a:tailEnd type="none" w="med" len="med"/>
                    </a:lnB>
                    <a:solidFill>
                      <a:srgbClr val="264274"/>
                    </a:solidFill>
                  </a:tcPr>
                </a:tc>
                <a:tc>
                  <a:txBody>
                    <a:bodyPr/>
                    <a:p>
                      <a:pPr algn="ctr" rtl="0" eaLnBrk="0">
                        <a:lnSpc>
                          <a:spcPct val="184000"/>
                        </a:lnSpc>
                      </a:pPr>
                      <a:r>
                        <a:rPr lang="zh-CN" sz="1400"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rPr>
                        <a:t>骨髓</a:t>
                      </a:r>
                      <a:endParaRPr lang="en-US" altLang="en-US" sz="1400" dirty="0"/>
                    </a:p>
                  </a:txBody>
                  <a:tcPr marL="0" marR="0" marT="0" marB="0" vert="horz" anchor="ctr" anchorCt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4274"/>
                    </a:solidFill>
                  </a:tcPr>
                </a:tc>
                <a:tc>
                  <a:txBody>
                    <a:bodyPr/>
                    <a:p>
                      <a:pPr algn="ctr" rtl="0" eaLnBrk="0">
                        <a:lnSpc>
                          <a:spcPct val="184000"/>
                        </a:lnSpc>
                      </a:pPr>
                      <a:r>
                        <a:rPr lang="zh-CN" sz="1400"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rPr>
                        <a:t>脐带血</a:t>
                      </a:r>
                      <a:endParaRPr lang="en-US" altLang="en-US" sz="1400" dirty="0"/>
                    </a:p>
                  </a:txBody>
                  <a:tcPr marL="0" marR="0" marT="0" marB="0" vert="horz" anchor="ctr" anchorCt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4274"/>
                    </a:solidFill>
                  </a:tcPr>
                </a:tc>
                <a:tc>
                  <a:txBody>
                    <a:bodyPr/>
                    <a:p>
                      <a:pPr algn="ctr" rtl="0" eaLnBrk="0">
                        <a:lnSpc>
                          <a:spcPct val="184000"/>
                        </a:lnSpc>
                      </a:pPr>
                      <a:r>
                        <a:rPr sz="1400"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rPr>
                        <a:t>脐带</a:t>
                      </a:r>
                      <a:endParaRPr lang="en-US" altLang="en-US" sz="1400" dirty="0"/>
                    </a:p>
                  </a:txBody>
                  <a:tcPr marL="0" marR="0" marT="0" marB="0" vert="horz" anchor="ctr" anchorCt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4274"/>
                    </a:solidFill>
                  </a:tcPr>
                </a:tc>
                <a:tc>
                  <a:txBody>
                    <a:bodyPr/>
                    <a:p>
                      <a:pPr algn="ctr" rtl="0" eaLnBrk="0">
                        <a:lnSpc>
                          <a:spcPct val="184000"/>
                        </a:lnSpc>
                      </a:pPr>
                      <a:r>
                        <a:rPr lang="zh-CN" sz="1400" kern="0" spc="-20" dirty="0">
                          <a:solidFill>
                            <a:srgbClr val="FFFFFF">
                              <a:alpha val="100000"/>
                            </a:srgbClr>
                          </a:solidFill>
                          <a:latin typeface="微软雅黑" panose="020B0503020204020204" charset="-122"/>
                          <a:ea typeface="微软雅黑" panose="020B0503020204020204" charset="-122"/>
                          <a:cs typeface="微软雅黑" panose="020B0503020204020204" charset="-122"/>
                        </a:rPr>
                        <a:t>脂肪</a:t>
                      </a:r>
                      <a:endParaRPr lang="en-US" altLang="en-US" sz="1400" dirty="0"/>
                    </a:p>
                  </a:txBody>
                  <a:tcPr marL="0" marR="0" marT="0" marB="0" vert="horz" anchor="ctr" anchorCt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4274"/>
                    </a:solidFill>
                  </a:tcPr>
                </a:tc>
              </a:tr>
              <a:tr h="512445">
                <a:tc>
                  <a:txBody>
                    <a:bodyPr/>
                    <a:p>
                      <a:pPr algn="ctr" rtl="0" eaLnBrk="0">
                        <a:lnSpc>
                          <a:spcPct val="107000"/>
                        </a:lnSpc>
                      </a:pPr>
                      <a:r>
                        <a:rPr sz="1400"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rPr>
                        <a:t>获取方式</a:t>
                      </a:r>
                      <a:endParaRPr lang="en-US" altLang="en-US" sz="1400" dirty="0"/>
                    </a:p>
                  </a:txBody>
                  <a:tcPr marL="0" marR="0" marT="0" marB="0" vert="horz" anchor="ctr" anchorCt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4274"/>
                    </a:solidFill>
                  </a:tcPr>
                </a:tc>
                <a:tc>
                  <a:txBody>
                    <a:bodyPr/>
                    <a:p>
                      <a:pPr algn="ctr" rtl="0" eaLnBrk="0">
                        <a:lnSpc>
                          <a:spcPct val="107000"/>
                        </a:lnSpc>
                      </a:pPr>
                      <a:r>
                        <a:rPr sz="14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骨髓穿刺</a:t>
                      </a:r>
                      <a:endParaRPr lang="en-US" altLang="en-US" sz="1400" dirty="0"/>
                    </a:p>
                  </a:txBody>
                  <a:tcPr marL="0" marR="0" marT="0" marB="0" vert="horz" anchor="ctr" anchorCt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rtl="0" eaLnBrk="0">
                        <a:lnSpc>
                          <a:spcPct val="107000"/>
                        </a:lnSpc>
                      </a:pPr>
                      <a:r>
                        <a:rPr lang="zh-CN" altLang="en-US" sz="1400" dirty="0"/>
                        <a:t>脐带血中</a:t>
                      </a:r>
                      <a:r>
                        <a:rPr lang="zh-CN" altLang="en-US" sz="1400" dirty="0"/>
                        <a:t>分离</a:t>
                      </a:r>
                      <a:endParaRPr lang="zh-CN" altLang="en-US" sz="1400" dirty="0"/>
                    </a:p>
                  </a:txBody>
                  <a:tcPr marL="0" marR="0" marT="0" marB="0" vert="horz" anchor="ctr" anchorCt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rtl="0" eaLnBrk="0">
                        <a:lnSpc>
                          <a:spcPct val="107000"/>
                        </a:lnSpc>
                      </a:pPr>
                      <a:r>
                        <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脐带</a:t>
                      </a:r>
                      <a:r>
                        <a:rPr lang="zh-CN"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组织</a:t>
                      </a:r>
                      <a:endParaRPr lang="zh-CN"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rtl="0" eaLnBrk="0">
                        <a:lnSpc>
                          <a:spcPct val="107000"/>
                        </a:lnSpc>
                      </a:pPr>
                      <a:r>
                        <a:rPr lang="zh-CN" sz="14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皮下脂肪</a:t>
                      </a:r>
                      <a:r>
                        <a:rPr lang="zh-CN" sz="14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抽取</a:t>
                      </a:r>
                      <a:endParaRPr lang="zh-CN" sz="14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50545">
                <a:tc>
                  <a:txBody>
                    <a:bodyPr/>
                    <a:p>
                      <a:pPr algn="ctr" rtl="0" eaLnBrk="0">
                        <a:lnSpc>
                          <a:spcPct val="107000"/>
                        </a:lnSpc>
                      </a:pPr>
                      <a:r>
                        <a:rPr lang="zh-CN" sz="1400"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rPr>
                        <a:t>获取</a:t>
                      </a:r>
                      <a:r>
                        <a:rPr sz="1400"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rPr>
                        <a:t>痛苦程度</a:t>
                      </a:r>
                      <a:endParaRPr lang="en-US" altLang="en-US" sz="1400" dirty="0"/>
                    </a:p>
                  </a:txBody>
                  <a:tcPr marL="0" marR="0" marT="0" marB="0" vert="horz" anchor="ctr" anchorCt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4274"/>
                    </a:solidFill>
                  </a:tcPr>
                </a:tc>
                <a:tc>
                  <a:txBody>
                    <a:bodyPr/>
                    <a:p>
                      <a:pPr algn="ctr" rtl="0" eaLnBrk="0">
                        <a:lnSpc>
                          <a:spcPct val="107000"/>
                        </a:lnSpc>
                      </a:pPr>
                      <a:r>
                        <a:rPr sz="14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较重</a:t>
                      </a:r>
                      <a:endParaRPr lang="en-US" altLang="en-US" sz="1400" dirty="0"/>
                    </a:p>
                  </a:txBody>
                  <a:tcPr marL="0" marR="0" marT="0" marB="0" vert="horz" anchor="ctr" anchorCt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rtl="0" eaLnBrk="0">
                        <a:lnSpc>
                          <a:spcPct val="105000"/>
                        </a:lnSpc>
                      </a:pPr>
                      <a:r>
                        <a:rPr lang="zh-CN" altLang="en-US" sz="1400" dirty="0"/>
                        <a:t>轻</a:t>
                      </a:r>
                      <a:endParaRPr lang="zh-CN" altLang="en-US" sz="1400" dirty="0"/>
                    </a:p>
                  </a:txBody>
                  <a:tcPr marL="0" marR="0" marT="0" marB="0" vert="horz" anchor="ctr" anchorCt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p>
                      <a:pPr algn="ctr" rtl="0" eaLnBrk="0">
                        <a:lnSpc>
                          <a:spcPct val="135000"/>
                        </a:lnSpc>
                      </a:pPr>
                      <a:r>
                        <a:rPr lang="en-US"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脐带间充质干细胞劣势</a:t>
                      </a:r>
                      <a:r>
                        <a:rPr lang="zh-CN"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endParaRPr lang="zh-CN"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algn="ctr" rtl="0" eaLnBrk="0">
                        <a:lnSpc>
                          <a:spcPct val="135000"/>
                        </a:lnSpc>
                      </a:pPr>
                      <a:r>
                        <a:rPr lang="en-US"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供体年龄不固定，</a:t>
                      </a:r>
                      <a:endPar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algn="ctr" rtl="0" eaLnBrk="0">
                        <a:lnSpc>
                          <a:spcPct val="135000"/>
                        </a:lnSpc>
                      </a:pPr>
                      <a:r>
                        <a:rPr lang="en-US"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每根脐带细胞免疫调节能力存在区别，</a:t>
                      </a:r>
                      <a:endPar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algn="ctr" rtl="0" eaLnBrk="0">
                        <a:lnSpc>
                          <a:spcPct val="135000"/>
                        </a:lnSpc>
                      </a:pPr>
                      <a:r>
                        <a:rPr lang="en-US"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是</a:t>
                      </a:r>
                      <a:r>
                        <a:rPr sz="1400" b="1" kern="0" spc="-10" dirty="0">
                          <a:solidFill>
                            <a:srgbClr val="FF0000">
                              <a:alpha val="100000"/>
                            </a:srgbClr>
                          </a:solidFill>
                          <a:latin typeface="微软雅黑" panose="020B0503020204020204" charset="-122"/>
                          <a:ea typeface="微软雅黑" panose="020B0503020204020204" charset="-122"/>
                          <a:cs typeface="微软雅黑" panose="020B0503020204020204" charset="-122"/>
                        </a:rPr>
                        <a:t>异体细胞</a:t>
                      </a:r>
                      <a:r>
                        <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，具有排异性</a:t>
                      </a:r>
                      <a:r>
                        <a:rPr lang="zh-CN"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endParaRPr lang="zh-CN"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rtl="0" eaLnBrk="0">
                        <a:lnSpc>
                          <a:spcPct val="107000"/>
                        </a:lnSpc>
                      </a:pPr>
                      <a:r>
                        <a:rPr sz="14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较</a:t>
                      </a:r>
                      <a:r>
                        <a:rPr lang="zh-CN" sz="14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轻</a:t>
                      </a:r>
                      <a:endParaRPr lang="zh-CN" sz="14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04545">
                <a:tc>
                  <a:txBody>
                    <a:bodyPr/>
                    <a:p>
                      <a:pPr algn="ctr" rtl="0" eaLnBrk="0">
                        <a:lnSpc>
                          <a:spcPct val="180000"/>
                        </a:lnSpc>
                      </a:pPr>
                      <a:r>
                        <a:rPr sz="1400"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rPr>
                        <a:t>主要应用</a:t>
                      </a:r>
                      <a:endParaRPr lang="en-US" altLang="en-US" sz="1400" dirty="0"/>
                    </a:p>
                  </a:txBody>
                  <a:tcPr marL="0" marR="0" marT="0" marB="0" vert="horz" anchor="ctr" anchorCt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4274"/>
                    </a:solidFill>
                  </a:tcPr>
                </a:tc>
                <a:tc>
                  <a:txBody>
                    <a:bodyPr/>
                    <a:p>
                      <a:pPr algn="ctr" rtl="0" eaLnBrk="0">
                        <a:lnSpc>
                          <a:spcPct val="106000"/>
                        </a:lnSpc>
                      </a:pPr>
                      <a:r>
                        <a:rPr sz="1400" b="1" kern="0" spc="-10" dirty="0">
                          <a:solidFill>
                            <a:srgbClr val="FF0000">
                              <a:alpha val="100000"/>
                            </a:srgbClr>
                          </a:solidFill>
                          <a:latin typeface="微软雅黑" panose="020B0503020204020204" charset="-122"/>
                          <a:ea typeface="微软雅黑" panose="020B0503020204020204" charset="-122"/>
                          <a:cs typeface="微软雅黑" panose="020B0503020204020204" charset="-122"/>
                        </a:rPr>
                        <a:t>疾病治疗</a:t>
                      </a:r>
                      <a:endPar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algn="ctr" rtl="0" eaLnBrk="0">
                        <a:lnSpc>
                          <a:spcPct val="106000"/>
                        </a:lnSpc>
                      </a:pPr>
                      <a:r>
                        <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如白血病</a:t>
                      </a:r>
                      <a:endParaRPr lang="en-US" altLang="en-US" sz="1400" dirty="0"/>
                    </a:p>
                  </a:txBody>
                  <a:tcPr marL="0" marR="0" marT="0" marB="0" vert="horz" anchor="ctr" anchorCt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l" rtl="0" eaLnBrk="0">
                        <a:lnSpc>
                          <a:spcPct val="107000"/>
                        </a:lnSpc>
                      </a:pPr>
                      <a:r>
                        <a:rPr lang="zh-CN" altLang="en-US" sz="1400" dirty="0"/>
                        <a:t>主要是分离出造血干细胞，</a:t>
                      </a:r>
                      <a:r>
                        <a:rPr lang="zh-CN" altLang="en-US" sz="1400" b="1" dirty="0">
                          <a:solidFill>
                            <a:srgbClr val="FF0000"/>
                          </a:solidFill>
                        </a:rPr>
                        <a:t>治疗血液类疾病</a:t>
                      </a:r>
                      <a:r>
                        <a:rPr lang="zh-CN" altLang="en-US" sz="1400" dirty="0"/>
                        <a:t>，跟间充质干细胞不一样</a:t>
                      </a:r>
                      <a:endParaRPr lang="zh-CN" altLang="en-US" sz="1400" dirty="0"/>
                    </a:p>
                  </a:txBody>
                  <a:tcPr marL="0" marR="0" marT="0" marB="0" vert="horz" anchor="ctr" anchorCt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cPr marL="0" marR="0" marT="0" marB="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p>
                      <a:pPr algn="ctr" rtl="0" eaLnBrk="0">
                        <a:lnSpc>
                          <a:spcPct val="106000"/>
                        </a:lnSpc>
                      </a:pPr>
                      <a:r>
                        <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疾病治疗</a:t>
                      </a:r>
                      <a:endPar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algn="ctr" rtl="0" eaLnBrk="0">
                        <a:lnSpc>
                          <a:spcPct val="106000"/>
                        </a:lnSpc>
                      </a:pPr>
                      <a:r>
                        <a:rPr sz="1400" b="1" kern="0" spc="-10" dirty="0">
                          <a:solidFill>
                            <a:srgbClr val="FF0000">
                              <a:alpha val="100000"/>
                            </a:srgbClr>
                          </a:solidFill>
                          <a:latin typeface="微软雅黑" panose="020B0503020204020204" charset="-122"/>
                          <a:ea typeface="微软雅黑" panose="020B0503020204020204" charset="-122"/>
                          <a:cs typeface="微软雅黑" panose="020B0503020204020204" charset="-122"/>
                        </a:rPr>
                        <a:t>改善亚健康</a:t>
                      </a:r>
                      <a:r>
                        <a:rPr lang="zh-CN" sz="1400" b="1" kern="0" spc="-10" dirty="0">
                          <a:solidFill>
                            <a:srgbClr val="FF0000">
                              <a:alpha val="100000"/>
                            </a:srgbClr>
                          </a:solidFill>
                          <a:latin typeface="微软雅黑" panose="020B0503020204020204" charset="-122"/>
                          <a:ea typeface="微软雅黑" panose="020B0503020204020204" charset="-122"/>
                          <a:cs typeface="微软雅黑" panose="020B0503020204020204" charset="-122"/>
                        </a:rPr>
                        <a:t>、</a:t>
                      </a:r>
                      <a:r>
                        <a:rPr sz="1400" b="1" kern="0" spc="-10" dirty="0">
                          <a:solidFill>
                            <a:srgbClr val="FF0000">
                              <a:alpha val="100000"/>
                            </a:srgbClr>
                          </a:solidFill>
                          <a:latin typeface="微软雅黑" panose="020B0503020204020204" charset="-122"/>
                          <a:ea typeface="微软雅黑" panose="020B0503020204020204" charset="-122"/>
                          <a:cs typeface="微软雅黑" panose="020B0503020204020204" charset="-122"/>
                        </a:rPr>
                        <a:t>抗衰</a:t>
                      </a:r>
                      <a:endParaRPr lang="zh-CN" sz="1400" kern="0" spc="-10" dirty="0">
                        <a:solidFill>
                          <a:srgbClr val="FF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10565">
                <a:tc>
                  <a:txBody>
                    <a:bodyPr/>
                    <a:p>
                      <a:pPr algn="ctr" rtl="0" eaLnBrk="0">
                        <a:lnSpc>
                          <a:spcPct val="180000"/>
                        </a:lnSpc>
                      </a:pPr>
                      <a:r>
                        <a:rPr sz="1400" kern="0" spc="-20" dirty="0">
                          <a:solidFill>
                            <a:srgbClr val="FFFFFF">
                              <a:alpha val="100000"/>
                            </a:srgbClr>
                          </a:solidFill>
                          <a:latin typeface="微软雅黑" panose="020B0503020204020204" charset="-122"/>
                          <a:ea typeface="微软雅黑" panose="020B0503020204020204" charset="-122"/>
                          <a:cs typeface="微软雅黑" panose="020B0503020204020204" charset="-122"/>
                        </a:rPr>
                        <a:t>副作用</a:t>
                      </a:r>
                      <a:endParaRPr lang="en-US" altLang="en-US" sz="1400" dirty="0"/>
                    </a:p>
                  </a:txBody>
                  <a:tcPr marL="0" marR="0" marT="0" marB="0" vert="horz" anchor="ctr" anchorCt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4274"/>
                    </a:solidFill>
                  </a:tcPr>
                </a:tc>
                <a:tc>
                  <a:txBody>
                    <a:bodyPr/>
                    <a:p>
                      <a:pPr algn="ctr" rtl="0" eaLnBrk="0">
                        <a:lnSpc>
                          <a:spcPct val="108000"/>
                        </a:lnSpc>
                      </a:pPr>
                      <a:r>
                        <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需GFS因子激活</a:t>
                      </a:r>
                      <a:endPar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algn="ctr" rtl="0" eaLnBrk="0">
                        <a:lnSpc>
                          <a:spcPct val="108000"/>
                        </a:lnSpc>
                      </a:pPr>
                      <a:r>
                        <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可能导致血癌</a:t>
                      </a:r>
                      <a:endParaRPr lang="en-US" altLang="en-US" sz="1400" dirty="0"/>
                    </a:p>
                  </a:txBody>
                  <a:tcPr marL="0" marR="0" marT="0" marB="0" vert="horz" anchor="ctr" anchorCt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rtl="0" eaLnBrk="0">
                        <a:lnSpc>
                          <a:spcPct val="189000"/>
                        </a:lnSpc>
                      </a:pPr>
                      <a:r>
                        <a:rPr sz="1400" b="1" kern="0" spc="-1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异体细胞</a:t>
                      </a:r>
                      <a:r>
                        <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，具有排异性</a:t>
                      </a:r>
                      <a:endParaRPr lang="zh-CN" altLang="en-US" sz="1400" dirty="0"/>
                    </a:p>
                  </a:txBody>
                  <a:tcPr marL="0" marR="0" marT="0" marB="0" vert="horz" anchor="ctr" anchorCt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cPr marL="0" marR="0" marT="0" marB="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p>
                      <a:pPr algn="ctr" rtl="0" eaLnBrk="0">
                        <a:lnSpc>
                          <a:spcPct val="108000"/>
                        </a:lnSpc>
                      </a:pPr>
                      <a:r>
                        <a:rPr lang="zh-CN"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无</a:t>
                      </a:r>
                      <a:endParaRPr lang="zh-CN"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91515">
                <a:tc>
                  <a:txBody>
                    <a:bodyPr/>
                    <a:p>
                      <a:pPr algn="ctr" rtl="0" eaLnBrk="0">
                        <a:lnSpc>
                          <a:spcPct val="103000"/>
                        </a:lnSpc>
                      </a:pPr>
                      <a:endParaRPr lang="en-US" altLang="en-US" sz="1000" dirty="0"/>
                    </a:p>
                    <a:p>
                      <a:pPr algn="ctr" rtl="0" eaLnBrk="0">
                        <a:lnSpc>
                          <a:spcPct val="103000"/>
                        </a:lnSpc>
                      </a:pPr>
                      <a:endParaRPr lang="en-US" altLang="en-US" sz="1000" dirty="0"/>
                    </a:p>
                    <a:p>
                      <a:pPr algn="ctr" rtl="0" eaLnBrk="0">
                        <a:lnSpc>
                          <a:spcPct val="104000"/>
                        </a:lnSpc>
                      </a:pPr>
                      <a:r>
                        <a:rPr sz="1400"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rPr>
                        <a:t>癌化风险</a:t>
                      </a:r>
                      <a:endParaRPr lang="en-US" altLang="en-US" sz="1400" dirty="0"/>
                    </a:p>
                  </a:txBody>
                  <a:tcPr marL="0" marR="0" marT="0" marB="0" vert="horz" anchor="ctr" anchorCt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4274"/>
                    </a:solidFill>
                  </a:tcPr>
                </a:tc>
                <a:tc>
                  <a:txBody>
                    <a:bodyPr/>
                    <a:p>
                      <a:pPr algn="ctr" rtl="0" eaLnBrk="0">
                        <a:lnSpc>
                          <a:spcPct val="103000"/>
                        </a:lnSpc>
                      </a:pPr>
                      <a:r>
                        <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高</a:t>
                      </a:r>
                      <a:endParaRPr lang="en-US" altLang="en-US" sz="1400" dirty="0"/>
                    </a:p>
                  </a:txBody>
                  <a:tcPr marL="0" marR="0" marT="0" marB="0" vert="horz" anchor="ctr" anchorCt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rtl="0" eaLnBrk="0">
                        <a:lnSpc>
                          <a:spcPct val="103000"/>
                        </a:lnSpc>
                      </a:pPr>
                      <a:r>
                        <a:rPr lang="zh-CN" altLang="en-US" sz="1400" dirty="0"/>
                        <a:t>低</a:t>
                      </a:r>
                      <a:endParaRPr lang="zh-CN" altLang="en-US" sz="1400" dirty="0"/>
                    </a:p>
                  </a:txBody>
                  <a:tcPr marL="0" marR="0" marT="0" marB="0" vert="horz" anchor="ctr" anchorCt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cPr marL="0" marR="0" marT="0" marB="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rtl="0" eaLnBrk="0">
                        <a:lnSpc>
                          <a:spcPct val="103000"/>
                        </a:lnSpc>
                      </a:pPr>
                      <a:r>
                        <a:rPr lang="zh-CN" altLang="en-US" sz="1400" dirty="0"/>
                        <a:t>低</a:t>
                      </a:r>
                      <a:endParaRPr lang="zh-CN" altLang="en-US" sz="1400" dirty="0"/>
                    </a:p>
                  </a:txBody>
                  <a:tcPr marL="0" marR="0" marT="0" marB="0" vert="horz" anchor="ctr" anchorCt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59460">
                <a:tc>
                  <a:txBody>
                    <a:bodyPr/>
                    <a:p>
                      <a:pPr algn="ctr" rtl="0" eaLnBrk="0">
                        <a:lnSpc>
                          <a:spcPct val="141000"/>
                        </a:lnSpc>
                      </a:pPr>
                      <a:r>
                        <a:rPr sz="1400"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rPr>
                        <a:t>主要应用国家</a:t>
                      </a:r>
                      <a:endParaRPr lang="en-US" altLang="en-US" sz="1400" dirty="0"/>
                    </a:p>
                  </a:txBody>
                  <a:tcPr marL="0" marR="0" marT="0" marB="0" vert="horz" anchor="ctr" anchorCt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4274"/>
                    </a:solidFill>
                  </a:tcPr>
                </a:tc>
                <a:tc>
                  <a:txBody>
                    <a:bodyPr/>
                    <a:p>
                      <a:pPr algn="ctr" rtl="0" eaLnBrk="0">
                        <a:lnSpc>
                          <a:spcPct val="142000"/>
                        </a:lnSpc>
                      </a:pPr>
                      <a:endParaRPr lang="en-US" altLang="en-US" sz="1000" dirty="0"/>
                    </a:p>
                    <a:p>
                      <a:pPr algn="ctr" rtl="0" eaLnBrk="0">
                        <a:lnSpc>
                          <a:spcPct val="6000"/>
                        </a:lnSpc>
                      </a:pPr>
                      <a:r>
                        <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奥地利、韩国</a:t>
                      </a:r>
                      <a:endParaRPr lang="en-US" altLang="en-US" sz="1400" dirty="0"/>
                    </a:p>
                  </a:txBody>
                  <a:tcPr marL="0" marR="0" marT="0" marB="0" vert="horz" anchor="ctr" anchorCt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rtl="0" eaLnBrk="0">
                        <a:lnSpc>
                          <a:spcPct val="120000"/>
                        </a:lnSpc>
                      </a:pPr>
                      <a:r>
                        <a:rPr lang="zh-CN" altLang="en-US" sz="1400" dirty="0"/>
                        <a:t>中国（</a:t>
                      </a:r>
                      <a:r>
                        <a:rPr lang="zh-CN" altLang="en-US" sz="1400" b="1" dirty="0">
                          <a:solidFill>
                            <a:srgbClr val="FF0000"/>
                          </a:solidFill>
                        </a:rPr>
                        <a:t>临床</a:t>
                      </a:r>
                      <a:r>
                        <a:rPr lang="zh-CN" altLang="en-US" sz="1400" dirty="0"/>
                        <a:t>阶段</a:t>
                      </a:r>
                      <a:r>
                        <a:rPr lang="en-US" altLang="zh-CN" sz="1400" dirty="0"/>
                        <a:t>)</a:t>
                      </a:r>
                      <a:endParaRPr lang="en-US" altLang="zh-CN" sz="1400" dirty="0"/>
                    </a:p>
                  </a:txBody>
                  <a:tcPr marL="0" marR="0" marT="0" marB="0" vert="horz" anchor="ctr" anchorCt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rtl="0" eaLnBrk="0">
                        <a:lnSpc>
                          <a:spcPct val="120000"/>
                        </a:lnSpc>
                      </a:pPr>
                      <a:r>
                        <a:rPr lang="zh-CN" altLang="en-US" sz="1400" dirty="0">
                          <a:sym typeface="+mn-ea"/>
                        </a:rPr>
                        <a:t>中国（</a:t>
                      </a:r>
                      <a:r>
                        <a:rPr lang="zh-CN" altLang="en-US" sz="1400" b="1" dirty="0">
                          <a:solidFill>
                            <a:srgbClr val="FF0000"/>
                          </a:solidFill>
                          <a:sym typeface="+mn-ea"/>
                        </a:rPr>
                        <a:t>临床</a:t>
                      </a:r>
                      <a:r>
                        <a:rPr lang="zh-CN" altLang="en-US" sz="1400" dirty="0">
                          <a:sym typeface="+mn-ea"/>
                        </a:rPr>
                        <a:t>阶段</a:t>
                      </a:r>
                      <a:r>
                        <a:rPr lang="en-US" altLang="zh-CN" sz="1400" dirty="0">
                          <a:sym typeface="+mn-ea"/>
                        </a:rPr>
                        <a:t>)</a:t>
                      </a:r>
                      <a:endParaRPr lang="zh-CN" altLang="en-US" sz="1400" dirty="0"/>
                    </a:p>
                  </a:txBody>
                  <a:tcPr marL="0" marR="0" marT="0" marB="0" vert="horz" anchor="ctr" anchorCt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rtl="0" eaLnBrk="0">
                        <a:lnSpc>
                          <a:spcPct val="116000"/>
                        </a:lnSpc>
                      </a:pPr>
                      <a:r>
                        <a:rPr lang="zh-CN" altLang="en-US" sz="1400" dirty="0"/>
                        <a:t>日本（世界上最早</a:t>
                      </a:r>
                      <a:r>
                        <a:rPr lang="zh-CN" altLang="en-US" sz="1400" b="1" dirty="0">
                          <a:solidFill>
                            <a:srgbClr val="FF0000"/>
                          </a:solidFill>
                        </a:rPr>
                        <a:t>运用</a:t>
                      </a:r>
                      <a:r>
                        <a:rPr lang="zh-CN" altLang="en-US" sz="1400" dirty="0"/>
                        <a:t>脂肪</a:t>
                      </a:r>
                      <a:r>
                        <a:rPr lang="zh-CN" altLang="en-US" sz="1400" dirty="0"/>
                        <a:t>干细胞）</a:t>
                      </a:r>
                      <a:endParaRPr lang="zh-CN" altLang="en-US" sz="1400" dirty="0"/>
                    </a:p>
                  </a:txBody>
                  <a:tcPr marL="0" marR="0" marT="0" marB="0" vert="horz" anchor="ctr" anchorCt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54" name="textbox 654"/>
          <p:cNvSpPr/>
          <p:nvPr>
            <p:custDataLst>
              <p:tags r:id="rId3"/>
            </p:custDataLst>
          </p:nvPr>
        </p:nvSpPr>
        <p:spPr>
          <a:xfrm>
            <a:off x="620395" y="1273810"/>
            <a:ext cx="8706485" cy="456565"/>
          </a:xfrm>
          <a:prstGeom prst="rect">
            <a:avLst/>
          </a:prstGeom>
        </p:spPr>
        <p:txBody>
          <a:bodyPr vert="horz" wrap="square" lIns="0" tIns="0" rIns="0" bIns="0"/>
          <a:p>
            <a:pPr algn="l" rtl="0" eaLnBrk="0">
              <a:lnSpc>
                <a:spcPct val="97000"/>
              </a:lnSpc>
            </a:pPr>
            <a:r>
              <a:rPr sz="21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在人体中</a:t>
            </a:r>
            <a:r>
              <a:rPr sz="2100" kern="0" spc="-26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1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sz="2100" kern="0" spc="-41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1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间叶系干细胞的主要来源</a:t>
            </a:r>
            <a:r>
              <a:rPr sz="2100" kern="0" spc="-21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1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sz="2100" b="1"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骨髓、脐带、脐带血</a:t>
            </a:r>
            <a:r>
              <a:rPr sz="21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和</a:t>
            </a:r>
            <a:r>
              <a:rPr sz="2100" b="1"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脂肪</a:t>
            </a:r>
            <a:endParaRPr lang="zh-CN" sz="21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204" name="textbox 204"/>
          <p:cNvSpPr/>
          <p:nvPr/>
        </p:nvSpPr>
        <p:spPr>
          <a:xfrm>
            <a:off x="411284" y="534469"/>
            <a:ext cx="1758314" cy="520700"/>
          </a:xfrm>
          <a:prstGeom prst="rect">
            <a:avLst/>
          </a:prstGeom>
          <a:noFill/>
          <a:ln w="0" cap="flat">
            <a:noFill/>
            <a:prstDash val="solid"/>
            <a:miter lim="0"/>
          </a:ln>
        </p:spPr>
        <p:txBody>
          <a:bodyPr vert="horz" wrap="square" lIns="0" tIns="0" rIns="0" bIns="0"/>
          <a:p>
            <a:pPr algn="l" rtl="0" eaLnBrk="0">
              <a:lnSpc>
                <a:spcPct val="100000"/>
              </a:lnSpc>
            </a:pPr>
            <a:endParaRPr sz="100" dirty="0">
              <a:latin typeface="Arial" panose="020B0604020202020204"/>
              <a:ea typeface="Arial" panose="020B0604020202020204"/>
              <a:cs typeface="Arial" panose="020B0604020202020204"/>
            </a:endParaRPr>
          </a:p>
          <a:p>
            <a:pPr marL="12700" algn="l" rtl="0" eaLnBrk="0">
              <a:lnSpc>
                <a:spcPct val="95000"/>
              </a:lnSpc>
            </a:pPr>
            <a:r>
              <a:rPr lang="zh-CN" sz="3400" b="1" kern="0" spc="-10" dirty="0">
                <a:solidFill>
                  <a:srgbClr val="000000">
                    <a:alpha val="100000"/>
                  </a:srgbClr>
                </a:solidFill>
                <a:latin typeface="黑体" panose="02010609060101010101" charset="-122"/>
                <a:ea typeface="黑体" panose="02010609060101010101" charset="-122"/>
                <a:cs typeface="黑体" panose="02010609060101010101" charset="-122"/>
              </a:rPr>
              <a:t>取材优势</a:t>
            </a:r>
            <a:endParaRPr lang="zh-CN" sz="3400" b="1" kern="0" spc="-10" dirty="0">
              <a:solidFill>
                <a:srgbClr val="000000">
                  <a:alpha val="100000"/>
                </a:srgbClr>
              </a:solidFill>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alphaModFix amt="75000"/>
          </a:blip>
          <a:stretch>
            <a:fillRect l="-1000"/>
          </a:stretch>
        </a:blipFill>
        <a:effectLst/>
      </p:bgPr>
    </p:bg>
    <p:spTree>
      <p:nvGrpSpPr>
        <p:cNvPr id="1" name=""/>
        <p:cNvGrpSpPr/>
        <p:nvPr/>
      </p:nvGrpSpPr>
      <p:grpSpPr>
        <a:xfrm>
          <a:off x="0" y="0"/>
          <a:ext cx="0" cy="0"/>
          <a:chOff x="0" y="0"/>
          <a:chExt cx="0" cy="0"/>
        </a:xfrm>
      </p:grpSpPr>
      <p:sp>
        <p:nvSpPr>
          <p:cNvPr id="5" name="矩形 4"/>
          <p:cNvSpPr/>
          <p:nvPr/>
        </p:nvSpPr>
        <p:spPr>
          <a:xfrm>
            <a:off x="1246195" y="364527"/>
            <a:ext cx="4653280" cy="737235"/>
          </a:xfrm>
          <a:prstGeom prst="rect">
            <a:avLst/>
          </a:prstGeom>
        </p:spPr>
        <p:txBody>
          <a:bodyPr wrap="none">
            <a:spAutoFit/>
          </a:bodyPr>
          <a:lstStyle/>
          <a:p>
            <a:pPr algn="l">
              <a:buClrTx/>
              <a:buSzTx/>
              <a:buFontTx/>
            </a:pPr>
            <a:r>
              <a:rPr lang="zh-CN" altLang="en-US" sz="3200" b="1" dirty="0">
                <a:solidFill>
                  <a:srgbClr val="4376B3"/>
                </a:solidFill>
                <a:cs typeface="+mn-ea"/>
                <a:sym typeface="+mn-ea"/>
              </a:rPr>
              <a:t>脂肪间充质干细胞的优势</a:t>
            </a:r>
            <a:endParaRPr lang="zh-CN" altLang="en-US" sz="3200" b="1" dirty="0">
              <a:solidFill>
                <a:srgbClr val="4376B3"/>
              </a:solidFill>
              <a:cs typeface="+mn-ea"/>
            </a:endParaRPr>
          </a:p>
          <a:p>
            <a:endParaRPr lang="zh-CN" altLang="en-US" sz="1000" dirty="0"/>
          </a:p>
        </p:txBody>
      </p:sp>
      <p:pic>
        <p:nvPicPr>
          <p:cNvPr id="662" name="picture 662"/>
          <p:cNvPicPr>
            <a:picLocks noChangeAspect="1"/>
          </p:cNvPicPr>
          <p:nvPr>
            <p:custDataLst>
              <p:tags r:id="rId2"/>
            </p:custDataLst>
          </p:nvPr>
        </p:nvPicPr>
        <p:blipFill>
          <a:blip r:embed="rId3"/>
          <a:stretch>
            <a:fillRect/>
          </a:stretch>
        </p:blipFill>
        <p:spPr>
          <a:xfrm rot="21600000">
            <a:off x="1921510" y="949325"/>
            <a:ext cx="8348980" cy="5445125"/>
          </a:xfrm>
          <a:prstGeom prst="rect">
            <a:avLst/>
          </a:prstGeom>
        </p:spPr>
      </p:pic>
      <p:sp>
        <p:nvSpPr>
          <p:cNvPr id="664" name="textbox 664"/>
          <p:cNvSpPr/>
          <p:nvPr>
            <p:custDataLst>
              <p:tags r:id="rId4"/>
            </p:custDataLst>
          </p:nvPr>
        </p:nvSpPr>
        <p:spPr>
          <a:xfrm>
            <a:off x="220840" y="166598"/>
            <a:ext cx="5048884" cy="523875"/>
          </a:xfrm>
          <a:prstGeom prst="rect">
            <a:avLst/>
          </a:prstGeom>
        </p:spPr>
        <p:txBody>
          <a:bodyPr vert="horz" wrap="square" lIns="0" tIns="0" rIns="0" bIns="0"/>
          <a:p>
            <a:pPr algn="l" rtl="0" eaLnBrk="0">
              <a:lnSpc>
                <a:spcPct val="96000"/>
              </a:lnSpc>
            </a:pPr>
            <a:endParaRPr lang="en-US" altLang="en-US" sz="100" dirty="0"/>
          </a:p>
          <a:p>
            <a:pPr marL="12700" algn="l" rtl="0" eaLnBrk="0">
              <a:lnSpc>
                <a:spcPct val="93000"/>
              </a:lnSpc>
            </a:pPr>
            <a:endParaRPr lang="en-US" altLang="en-US" sz="350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alphaModFix amt="75000"/>
          </a:blip>
          <a:stretch>
            <a:fillRect l="-1000"/>
          </a:stretch>
        </a:blipFill>
        <a:effectLst/>
      </p:bgPr>
    </p:bg>
    <p:spTree>
      <p:nvGrpSpPr>
        <p:cNvPr id="1" name=""/>
        <p:cNvGrpSpPr/>
        <p:nvPr/>
      </p:nvGrpSpPr>
      <p:grpSpPr>
        <a:xfrm>
          <a:off x="0" y="0"/>
          <a:ext cx="0" cy="0"/>
          <a:chOff x="0" y="0"/>
          <a:chExt cx="0" cy="0"/>
        </a:xfrm>
      </p:grpSpPr>
      <p:pic>
        <p:nvPicPr>
          <p:cNvPr id="308" name="picture 308"/>
          <p:cNvPicPr>
            <a:picLocks noChangeAspect="1"/>
          </p:cNvPicPr>
          <p:nvPr/>
        </p:nvPicPr>
        <p:blipFill>
          <a:blip r:embed="rId2"/>
          <a:stretch>
            <a:fillRect/>
          </a:stretch>
        </p:blipFill>
        <p:spPr>
          <a:xfrm rot="21600000">
            <a:off x="0" y="0"/>
            <a:ext cx="12192000" cy="6858000"/>
          </a:xfrm>
          <a:prstGeom prst="rect">
            <a:avLst/>
          </a:prstGeom>
        </p:spPr>
      </p:pic>
      <p:graphicFrame>
        <p:nvGraphicFramePr>
          <p:cNvPr id="310" name="table 310"/>
          <p:cNvGraphicFramePr>
            <a:graphicFrameLocks noGrp="1"/>
          </p:cNvGraphicFramePr>
          <p:nvPr/>
        </p:nvGraphicFramePr>
        <p:xfrm>
          <a:off x="384164" y="968397"/>
          <a:ext cx="7080250" cy="5321300"/>
        </p:xfrm>
        <a:graphic>
          <a:graphicData uri="http://schemas.openxmlformats.org/drawingml/2006/table">
            <a:tbl>
              <a:tblPr/>
              <a:tblGrid>
                <a:gridCol w="1419225"/>
                <a:gridCol w="1397000"/>
                <a:gridCol w="1447800"/>
                <a:gridCol w="1403350"/>
                <a:gridCol w="1412875"/>
              </a:tblGrid>
              <a:tr h="511175">
                <a:tc>
                  <a:txBody>
                    <a:bodyPr/>
                    <a:lstStyle/>
                    <a:p>
                      <a:pPr algn="l" rtl="0" eaLnBrk="0">
                        <a:lnSpc>
                          <a:spcPct val="102000"/>
                        </a:lnSpc>
                      </a:pPr>
                      <a:endParaRPr sz="900" dirty="0">
                        <a:latin typeface="Arial" panose="020B0604020202020204"/>
                        <a:ea typeface="Arial" panose="020B0604020202020204"/>
                        <a:cs typeface="Arial" panose="020B0604020202020204"/>
                      </a:endParaRPr>
                    </a:p>
                    <a:p>
                      <a:pPr algn="l" rtl="0" eaLnBrk="0">
                        <a:lnSpc>
                          <a:spcPct val="9000"/>
                        </a:lnSpc>
                      </a:pPr>
                      <a:endParaRPr sz="100" dirty="0">
                        <a:latin typeface="Arial" panose="020B0604020202020204"/>
                        <a:ea typeface="Arial" panose="020B0604020202020204"/>
                        <a:cs typeface="Arial" panose="020B0604020202020204"/>
                      </a:endParaRPr>
                    </a:p>
                    <a:p>
                      <a:pPr marL="177800" algn="l" rtl="0" eaLnBrk="0">
                        <a:lnSpc>
                          <a:spcPct val="97000"/>
                        </a:lnSpc>
                      </a:pPr>
                      <a:r>
                        <a:rPr sz="1800" b="1" kern="0" spc="3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心血管内科</a:t>
                      </a:r>
                      <a:endParaRPr sz="18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2000"/>
                        </a:lnSpc>
                      </a:pPr>
                      <a:endParaRPr sz="900" dirty="0">
                        <a:latin typeface="Arial" panose="020B0604020202020204"/>
                        <a:ea typeface="Arial" panose="020B0604020202020204"/>
                        <a:cs typeface="Arial" panose="020B0604020202020204"/>
                      </a:endParaRPr>
                    </a:p>
                    <a:p>
                      <a:pPr algn="l" rtl="0" eaLnBrk="0">
                        <a:lnSpc>
                          <a:spcPct val="9000"/>
                        </a:lnSpc>
                      </a:pPr>
                      <a:endParaRPr sz="100" dirty="0">
                        <a:latin typeface="Arial" panose="020B0604020202020204"/>
                        <a:ea typeface="Arial" panose="020B0604020202020204"/>
                        <a:cs typeface="Arial" panose="020B0604020202020204"/>
                      </a:endParaRPr>
                    </a:p>
                    <a:p>
                      <a:pPr marL="130175" algn="l" rtl="0" eaLnBrk="0">
                        <a:lnSpc>
                          <a:spcPct val="97000"/>
                        </a:lnSpc>
                      </a:pPr>
                      <a:r>
                        <a:rPr sz="1800" b="1" kern="0" spc="3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内分泌内科</a:t>
                      </a:r>
                      <a:endParaRPr sz="18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2000"/>
                        </a:lnSpc>
                      </a:pPr>
                      <a:endParaRPr sz="900" dirty="0">
                        <a:latin typeface="Arial" panose="020B0604020202020204"/>
                        <a:ea typeface="Arial" panose="020B0604020202020204"/>
                        <a:cs typeface="Arial" panose="020B0604020202020204"/>
                      </a:endParaRPr>
                    </a:p>
                    <a:p>
                      <a:pPr algn="l" rtl="0" eaLnBrk="0">
                        <a:lnSpc>
                          <a:spcPct val="9000"/>
                        </a:lnSpc>
                      </a:pPr>
                      <a:endParaRPr sz="100" dirty="0">
                        <a:latin typeface="Arial" panose="020B0604020202020204"/>
                        <a:ea typeface="Arial" panose="020B0604020202020204"/>
                        <a:cs typeface="Arial" panose="020B0604020202020204"/>
                      </a:endParaRPr>
                    </a:p>
                    <a:p>
                      <a:pPr marL="314325" algn="l" rtl="0" eaLnBrk="0">
                        <a:lnSpc>
                          <a:spcPct val="97000"/>
                        </a:lnSpc>
                      </a:pPr>
                      <a:r>
                        <a:rPr sz="1800" b="1" kern="0" spc="1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神经内科</a:t>
                      </a:r>
                      <a:endParaRPr sz="18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2000"/>
                        </a:lnSpc>
                      </a:pPr>
                      <a:endParaRPr sz="900" dirty="0">
                        <a:latin typeface="Arial" panose="020B0604020202020204"/>
                        <a:ea typeface="Arial" panose="020B0604020202020204"/>
                        <a:cs typeface="Arial" panose="020B0604020202020204"/>
                      </a:endParaRPr>
                    </a:p>
                    <a:p>
                      <a:pPr algn="l" rtl="0" eaLnBrk="0">
                        <a:lnSpc>
                          <a:spcPct val="9000"/>
                        </a:lnSpc>
                      </a:pPr>
                      <a:endParaRPr sz="100" dirty="0">
                        <a:latin typeface="Arial" panose="020B0604020202020204"/>
                        <a:ea typeface="Arial" panose="020B0604020202020204"/>
                        <a:cs typeface="Arial" panose="020B0604020202020204"/>
                      </a:endParaRPr>
                    </a:p>
                    <a:p>
                      <a:pPr marL="231775" algn="l" rtl="0" eaLnBrk="0">
                        <a:lnSpc>
                          <a:spcPct val="97000"/>
                        </a:lnSpc>
                      </a:pPr>
                      <a:r>
                        <a:rPr sz="1800" b="1" kern="0" spc="1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肿瘤内科</a:t>
                      </a:r>
                      <a:endParaRPr sz="18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2000"/>
                        </a:lnSpc>
                      </a:pPr>
                      <a:endParaRPr sz="900" dirty="0">
                        <a:latin typeface="Arial" panose="020B0604020202020204"/>
                        <a:ea typeface="Arial" panose="020B0604020202020204"/>
                        <a:cs typeface="Arial" panose="020B0604020202020204"/>
                      </a:endParaRPr>
                    </a:p>
                    <a:p>
                      <a:pPr algn="l" rtl="0" eaLnBrk="0">
                        <a:lnSpc>
                          <a:spcPct val="9000"/>
                        </a:lnSpc>
                      </a:pPr>
                      <a:endParaRPr sz="100" dirty="0">
                        <a:latin typeface="Arial" panose="020B0604020202020204"/>
                        <a:ea typeface="Arial" panose="020B0604020202020204"/>
                        <a:cs typeface="Arial" panose="020B0604020202020204"/>
                      </a:endParaRPr>
                    </a:p>
                    <a:p>
                      <a:pPr marL="314325" algn="l" rtl="0" eaLnBrk="0">
                        <a:lnSpc>
                          <a:spcPct val="97000"/>
                        </a:lnSpc>
                      </a:pPr>
                      <a:r>
                        <a:rPr sz="1800" b="1" kern="0" spc="3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免疫内科</a:t>
                      </a:r>
                      <a:endParaRPr sz="18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7850">
                <a:tc>
                  <a:txBody>
                    <a:bodyPr/>
                    <a:lstStyle/>
                    <a:p>
                      <a:pPr algn="l" rtl="0" eaLnBrk="0">
                        <a:lnSpc>
                          <a:spcPct val="115000"/>
                        </a:lnSpc>
                      </a:pPr>
                      <a:endParaRPr sz="600" dirty="0">
                        <a:latin typeface="Arial" panose="020B0604020202020204"/>
                        <a:ea typeface="Arial" panose="020B0604020202020204"/>
                        <a:cs typeface="Arial" panose="020B0604020202020204"/>
                      </a:endParaRPr>
                    </a:p>
                    <a:p>
                      <a:pPr marL="106680" algn="l" rtl="0" eaLnBrk="0">
                        <a:lnSpc>
                          <a:spcPct val="95000"/>
                        </a:lnSpc>
                        <a:spcBef>
                          <a:spcPts val="0"/>
                        </a:spcBef>
                      </a:pPr>
                      <a:r>
                        <a:rPr sz="1300" b="1" kern="0" spc="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心血管病</a:t>
                      </a:r>
                      <a:endParaRPr sz="1300" dirty="0">
                        <a:latin typeface="宋体" panose="02010600030101010101" pitchFamily="2" charset="-122"/>
                        <a:ea typeface="宋体" panose="02010600030101010101" pitchFamily="2" charset="-122"/>
                        <a:cs typeface="宋体" panose="02010600030101010101" pitchFamily="2" charset="-122"/>
                      </a:endParaRPr>
                    </a:p>
                    <a:p>
                      <a:pPr marL="106680" algn="l" rtl="0" eaLnBrk="0">
                        <a:lnSpc>
                          <a:spcPct val="95000"/>
                        </a:lnSpc>
                        <a:spcBef>
                          <a:spcPts val="120"/>
                        </a:spcBef>
                      </a:pPr>
                      <a:r>
                        <a:rPr sz="1300" b="1"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急性心肌梗塞</a:t>
                      </a:r>
                      <a:endParaRPr sz="1300" dirty="0">
                        <a:latin typeface="宋体" panose="02010600030101010101" pitchFamily="2" charset="-122"/>
                        <a:ea typeface="宋体" panose="02010600030101010101" pitchFamily="2" charset="-122"/>
                        <a:cs typeface="宋体" panose="02010600030101010101" pitchFamily="2" charset="-122"/>
                      </a:endParaRPr>
                    </a:p>
                    <a:p>
                      <a:pPr marL="106680" algn="l" rtl="0" eaLnBrk="0">
                        <a:lnSpc>
                          <a:spcPct val="100000"/>
                        </a:lnSpc>
                        <a:spcBef>
                          <a:spcPts val="220"/>
                        </a:spcBef>
                      </a:pPr>
                      <a:r>
                        <a:rPr sz="1300" b="1"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缺铁型心脏疾病</a:t>
                      </a:r>
                      <a:r>
                        <a:rPr sz="1300"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1300" b="1"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心力衰竭</a:t>
                      </a:r>
                      <a:endParaRPr sz="13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6000"/>
                        </a:lnSpc>
                      </a:pPr>
                      <a:endParaRPr sz="700" dirty="0">
                        <a:latin typeface="Arial" panose="020B0604020202020204"/>
                        <a:ea typeface="Arial" panose="020B0604020202020204"/>
                        <a:cs typeface="Arial" panose="020B0604020202020204"/>
                      </a:endParaRPr>
                    </a:p>
                    <a:p>
                      <a:pPr marL="128905" algn="l" rtl="0" eaLnBrk="0">
                        <a:lnSpc>
                          <a:spcPct val="95000"/>
                        </a:lnSpc>
                      </a:pPr>
                      <a:r>
                        <a:rPr sz="1300" b="1" kern="0" spc="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糖尿病</a:t>
                      </a:r>
                      <a:endParaRPr sz="1300" dirty="0">
                        <a:latin typeface="宋体" panose="02010600030101010101" pitchFamily="2" charset="-122"/>
                        <a:ea typeface="宋体" panose="02010600030101010101" pitchFamily="2" charset="-122"/>
                        <a:cs typeface="宋体" panose="02010600030101010101" pitchFamily="2" charset="-122"/>
                      </a:endParaRPr>
                    </a:p>
                    <a:p>
                      <a:pPr marL="128905" algn="l" rtl="0" eaLnBrk="0">
                        <a:lnSpc>
                          <a:spcPct val="95000"/>
                        </a:lnSpc>
                        <a:spcBef>
                          <a:spcPts val="60"/>
                        </a:spcBef>
                      </a:pPr>
                      <a:r>
                        <a:rPr sz="1300" b="1" kern="0" spc="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肌营养失调</a:t>
                      </a:r>
                      <a:endParaRPr sz="13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16000"/>
                        </a:lnSpc>
                      </a:pPr>
                      <a:endParaRPr sz="600" dirty="0">
                        <a:latin typeface="Arial" panose="020B0604020202020204"/>
                        <a:ea typeface="Arial" panose="020B0604020202020204"/>
                        <a:cs typeface="Arial" panose="020B0604020202020204"/>
                      </a:endParaRPr>
                    </a:p>
                    <a:p>
                      <a:pPr marL="141605" algn="l" rtl="0" eaLnBrk="0">
                        <a:lnSpc>
                          <a:spcPct val="83000"/>
                        </a:lnSpc>
                        <a:spcBef>
                          <a:spcPts val="0"/>
                        </a:spcBef>
                      </a:pPr>
                      <a:r>
                        <a:rPr sz="1300" b="1"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帕金森氏症</a:t>
                      </a:r>
                      <a:endParaRPr sz="1300" dirty="0">
                        <a:latin typeface="宋体" panose="02010600030101010101" pitchFamily="2" charset="-122"/>
                        <a:ea typeface="宋体" panose="02010600030101010101" pitchFamily="2" charset="-122"/>
                        <a:cs typeface="宋体" panose="02010600030101010101" pitchFamily="2" charset="-122"/>
                      </a:endParaRPr>
                    </a:p>
                    <a:p>
                      <a:pPr marL="141605" algn="l" rtl="0" eaLnBrk="0">
                        <a:lnSpc>
                          <a:spcPts val="1600"/>
                        </a:lnSpc>
                      </a:pPr>
                      <a:r>
                        <a:rPr sz="1300" b="1"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老年痴呆症</a:t>
                      </a:r>
                      <a:endParaRPr sz="1300" dirty="0">
                        <a:latin typeface="宋体" panose="02010600030101010101" pitchFamily="2" charset="-122"/>
                        <a:ea typeface="宋体" panose="02010600030101010101" pitchFamily="2" charset="-122"/>
                        <a:cs typeface="宋体" panose="02010600030101010101" pitchFamily="2" charset="-122"/>
                      </a:endParaRPr>
                    </a:p>
                    <a:p>
                      <a:pPr marL="141605" algn="l" rtl="0" eaLnBrk="0">
                        <a:lnSpc>
                          <a:spcPts val="1750"/>
                        </a:lnSpc>
                      </a:pPr>
                      <a:r>
                        <a:rPr sz="1300" b="1" kern="0" spc="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共济失调</a:t>
                      </a:r>
                      <a:endParaRPr sz="1300" dirty="0">
                        <a:latin typeface="宋体" panose="02010600030101010101" pitchFamily="2" charset="-122"/>
                        <a:ea typeface="宋体" panose="02010600030101010101" pitchFamily="2" charset="-122"/>
                        <a:cs typeface="宋体" panose="02010600030101010101" pitchFamily="2" charset="-122"/>
                      </a:endParaRPr>
                    </a:p>
                    <a:p>
                      <a:pPr marL="141605" algn="l" rtl="0" eaLnBrk="0">
                        <a:lnSpc>
                          <a:spcPct val="99000"/>
                        </a:lnSpc>
                        <a:spcBef>
                          <a:spcPts val="190"/>
                        </a:spcBef>
                      </a:pPr>
                      <a:r>
                        <a:rPr sz="1300" b="1"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脊髓外伤性瘫痪</a:t>
                      </a:r>
                      <a:r>
                        <a:rPr sz="1300"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1300" b="1"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运动神经元病</a:t>
                      </a:r>
                      <a:endParaRPr sz="1300" dirty="0">
                        <a:latin typeface="宋体" panose="02010600030101010101" pitchFamily="2" charset="-122"/>
                        <a:ea typeface="宋体" panose="02010600030101010101" pitchFamily="2" charset="-122"/>
                        <a:cs typeface="宋体" panose="02010600030101010101" pitchFamily="2" charset="-122"/>
                      </a:endParaRPr>
                    </a:p>
                    <a:p>
                      <a:pPr marL="141605" algn="l" rtl="0" eaLnBrk="0">
                        <a:lnSpc>
                          <a:spcPct val="95000"/>
                        </a:lnSpc>
                        <a:spcBef>
                          <a:spcPts val="320"/>
                        </a:spcBef>
                      </a:pPr>
                      <a:r>
                        <a:rPr sz="1300" b="1" kern="0" spc="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重症肌无力</a:t>
                      </a:r>
                      <a:endParaRPr sz="13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1000"/>
                        </a:lnSpc>
                      </a:pPr>
                      <a:endParaRPr sz="700" dirty="0">
                        <a:latin typeface="Arial" panose="020B0604020202020204"/>
                        <a:ea typeface="Arial" panose="020B0604020202020204"/>
                        <a:cs typeface="Arial" panose="020B0604020202020204"/>
                      </a:endParaRPr>
                    </a:p>
                    <a:p>
                      <a:pPr marL="109855" algn="l" rtl="0" eaLnBrk="0">
                        <a:lnSpc>
                          <a:spcPct val="95000"/>
                        </a:lnSpc>
                        <a:spcBef>
                          <a:spcPts val="0"/>
                        </a:spcBef>
                      </a:pPr>
                      <a:r>
                        <a:rPr sz="1300" b="1"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急性白血病</a:t>
                      </a:r>
                      <a:endParaRPr sz="1300" dirty="0">
                        <a:latin typeface="宋体" panose="02010600030101010101" pitchFamily="2" charset="-122"/>
                        <a:ea typeface="宋体" panose="02010600030101010101" pitchFamily="2" charset="-122"/>
                        <a:cs typeface="宋体" panose="02010600030101010101" pitchFamily="2" charset="-122"/>
                      </a:endParaRPr>
                    </a:p>
                    <a:p>
                      <a:pPr marL="109855" indent="12700" algn="l" rtl="0" eaLnBrk="0">
                        <a:lnSpc>
                          <a:spcPct val="99000"/>
                        </a:lnSpc>
                        <a:spcBef>
                          <a:spcPts val="120"/>
                        </a:spcBef>
                      </a:pPr>
                      <a:r>
                        <a:rPr sz="1300" b="1"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慢性损性白血病</a:t>
                      </a:r>
                      <a:r>
                        <a:rPr sz="1300"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1300" b="1" kern="0" spc="-3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恶性淋巴瘤</a:t>
                      </a:r>
                      <a:endParaRPr sz="1300" dirty="0">
                        <a:latin typeface="宋体" panose="02010600030101010101" pitchFamily="2" charset="-122"/>
                        <a:ea typeface="宋体" panose="02010600030101010101" pitchFamily="2" charset="-122"/>
                        <a:cs typeface="宋体" panose="02010600030101010101" pitchFamily="2" charset="-122"/>
                      </a:endParaRPr>
                    </a:p>
                    <a:p>
                      <a:pPr marL="109855" indent="95250" algn="l" rtl="0" eaLnBrk="0">
                        <a:lnSpc>
                          <a:spcPct val="98000"/>
                        </a:lnSpc>
                        <a:spcBef>
                          <a:spcPts val="305"/>
                        </a:spcBef>
                      </a:pPr>
                      <a:r>
                        <a:rPr sz="1300" b="1"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多发性骨髓瘤</a:t>
                      </a:r>
                      <a:r>
                        <a:rPr sz="1300" kern="0" spc="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1300" b="1"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慢性淋巴性白血</a:t>
                      </a:r>
                      <a:r>
                        <a:rPr sz="1300"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1300" b="1"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病</a:t>
                      </a:r>
                      <a:endParaRPr sz="1300" dirty="0">
                        <a:latin typeface="宋体" panose="02010600030101010101" pitchFamily="2" charset="-122"/>
                        <a:ea typeface="宋体" panose="02010600030101010101" pitchFamily="2" charset="-122"/>
                        <a:cs typeface="宋体" panose="02010600030101010101" pitchFamily="2" charset="-122"/>
                      </a:endParaRPr>
                    </a:p>
                    <a:p>
                      <a:pPr marL="122555" algn="l" rtl="0" eaLnBrk="0">
                        <a:lnSpc>
                          <a:spcPct val="99000"/>
                        </a:lnSpc>
                        <a:spcBef>
                          <a:spcPts val="290"/>
                        </a:spcBef>
                      </a:pPr>
                      <a:r>
                        <a:rPr sz="1300" b="1"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骨髓增生综合征</a:t>
                      </a:r>
                      <a:r>
                        <a:rPr sz="1300"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1300" b="1"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化疗后支持疗法</a:t>
                      </a:r>
                      <a:endParaRPr sz="13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12000"/>
                        </a:lnSpc>
                      </a:pPr>
                      <a:endParaRPr sz="700" dirty="0">
                        <a:latin typeface="Arial" panose="020B0604020202020204"/>
                        <a:ea typeface="Arial" panose="020B0604020202020204"/>
                        <a:cs typeface="Arial" panose="020B0604020202020204"/>
                      </a:endParaRPr>
                    </a:p>
                    <a:p>
                      <a:pPr marL="142875" indent="11430" algn="l" rtl="0" eaLnBrk="0">
                        <a:lnSpc>
                          <a:spcPct val="87000"/>
                        </a:lnSpc>
                        <a:spcBef>
                          <a:spcPts val="5"/>
                        </a:spcBef>
                      </a:pPr>
                      <a:r>
                        <a:rPr sz="1300" b="1"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遗传性免疫缺陷</a:t>
                      </a:r>
                      <a:r>
                        <a:rPr sz="1300"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1800" b="1" kern="0" spc="-3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病</a:t>
                      </a:r>
                      <a:endParaRPr sz="1800" dirty="0">
                        <a:latin typeface="宋体" panose="02010600030101010101" pitchFamily="2" charset="-122"/>
                        <a:ea typeface="宋体" panose="02010600030101010101" pitchFamily="2" charset="-122"/>
                        <a:cs typeface="宋体" panose="02010600030101010101" pitchFamily="2" charset="-122"/>
                      </a:endParaRPr>
                    </a:p>
                    <a:p>
                      <a:pPr marL="154305" algn="l" rtl="0" eaLnBrk="0">
                        <a:lnSpc>
                          <a:spcPct val="98000"/>
                        </a:lnSpc>
                        <a:spcBef>
                          <a:spcPts val="20"/>
                        </a:spcBef>
                      </a:pPr>
                      <a:r>
                        <a:rPr sz="1300" b="1"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获得性免疫缺陷</a:t>
                      </a:r>
                      <a:r>
                        <a:rPr sz="1300"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1300" b="1" kern="0" spc="-3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综合征</a:t>
                      </a:r>
                      <a:endParaRPr sz="1300" dirty="0">
                        <a:latin typeface="宋体" panose="02010600030101010101" pitchFamily="2" charset="-122"/>
                        <a:ea typeface="宋体" panose="02010600030101010101" pitchFamily="2" charset="-122"/>
                        <a:cs typeface="宋体" panose="02010600030101010101" pitchFamily="2" charset="-122"/>
                      </a:endParaRPr>
                    </a:p>
                    <a:p>
                      <a:pPr marL="147955" algn="l" rtl="0" eaLnBrk="0">
                        <a:lnSpc>
                          <a:spcPct val="95000"/>
                        </a:lnSpc>
                        <a:spcBef>
                          <a:spcPts val="30"/>
                        </a:spcBef>
                      </a:pPr>
                      <a:r>
                        <a:rPr sz="1300" b="1"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风湿性关节炎</a:t>
                      </a:r>
                      <a:endParaRPr sz="1300" dirty="0">
                        <a:latin typeface="宋体" panose="02010600030101010101" pitchFamily="2" charset="-122"/>
                        <a:ea typeface="宋体" panose="02010600030101010101" pitchFamily="2" charset="-122"/>
                        <a:cs typeface="宋体" panose="02010600030101010101" pitchFamily="2" charset="-122"/>
                      </a:endParaRPr>
                    </a:p>
                    <a:p>
                      <a:pPr marL="128905" indent="24765" algn="l" rtl="0" eaLnBrk="0">
                        <a:lnSpc>
                          <a:spcPct val="92000"/>
                        </a:lnSpc>
                        <a:spcBef>
                          <a:spcPts val="320"/>
                        </a:spcBef>
                      </a:pPr>
                      <a:r>
                        <a:rPr sz="1300" b="1" kern="0" spc="-3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克隆氏病复发性</a:t>
                      </a:r>
                      <a:r>
                        <a:rPr sz="1300"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1300" b="1" kern="0" spc="-3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樱花</a:t>
                      </a:r>
                      <a:endParaRPr sz="13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14350">
                <a:tc>
                  <a:txBody>
                    <a:bodyPr/>
                    <a:lstStyle/>
                    <a:p>
                      <a:pPr algn="l" rtl="0" eaLnBrk="0">
                        <a:lnSpc>
                          <a:spcPct val="105000"/>
                        </a:lnSpc>
                      </a:pPr>
                      <a:endParaRPr sz="900" dirty="0">
                        <a:latin typeface="Arial" panose="020B0604020202020204"/>
                        <a:ea typeface="Arial" panose="020B0604020202020204"/>
                        <a:cs typeface="Arial" panose="020B0604020202020204"/>
                      </a:endParaRPr>
                    </a:p>
                    <a:p>
                      <a:pPr marL="279400" algn="l" rtl="0" eaLnBrk="0">
                        <a:lnSpc>
                          <a:spcPct val="97000"/>
                        </a:lnSpc>
                        <a:spcBef>
                          <a:spcPts val="5"/>
                        </a:spcBef>
                      </a:pPr>
                      <a:r>
                        <a:rPr sz="1800" b="1" kern="0" spc="3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心脏外科</a:t>
                      </a:r>
                      <a:endParaRPr sz="18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5000"/>
                        </a:lnSpc>
                      </a:pPr>
                      <a:endParaRPr sz="900" dirty="0">
                        <a:latin typeface="Arial" panose="020B0604020202020204"/>
                        <a:ea typeface="Arial" panose="020B0604020202020204"/>
                        <a:cs typeface="Arial" panose="020B0604020202020204"/>
                      </a:endParaRPr>
                    </a:p>
                    <a:p>
                      <a:pPr marL="276225" algn="l" rtl="0" eaLnBrk="0">
                        <a:lnSpc>
                          <a:spcPct val="97000"/>
                        </a:lnSpc>
                        <a:spcBef>
                          <a:spcPts val="5"/>
                        </a:spcBef>
                      </a:pPr>
                      <a:r>
                        <a:rPr sz="1800" b="1" kern="0" spc="1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血管外科</a:t>
                      </a:r>
                      <a:endParaRPr sz="18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5000"/>
                        </a:lnSpc>
                      </a:pPr>
                      <a:endParaRPr sz="900" dirty="0">
                        <a:latin typeface="Arial" panose="020B0604020202020204"/>
                        <a:ea typeface="Arial" panose="020B0604020202020204"/>
                        <a:cs typeface="Arial" panose="020B0604020202020204"/>
                      </a:endParaRPr>
                    </a:p>
                    <a:p>
                      <a:pPr marL="314325" algn="l" rtl="0" eaLnBrk="0">
                        <a:lnSpc>
                          <a:spcPct val="97000"/>
                        </a:lnSpc>
                        <a:spcBef>
                          <a:spcPts val="5"/>
                        </a:spcBef>
                      </a:pPr>
                      <a:r>
                        <a:rPr sz="1800" b="1" kern="0" spc="1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神经外科</a:t>
                      </a:r>
                      <a:endParaRPr sz="18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5000"/>
                        </a:lnSpc>
                      </a:pPr>
                      <a:endParaRPr sz="900" dirty="0">
                        <a:latin typeface="Arial" panose="020B0604020202020204"/>
                        <a:ea typeface="Arial" panose="020B0604020202020204"/>
                        <a:cs typeface="Arial" panose="020B0604020202020204"/>
                      </a:endParaRPr>
                    </a:p>
                    <a:p>
                      <a:pPr marL="466725" algn="l" rtl="0" eaLnBrk="0">
                        <a:lnSpc>
                          <a:spcPct val="97000"/>
                        </a:lnSpc>
                        <a:spcBef>
                          <a:spcPts val="5"/>
                        </a:spcBef>
                      </a:pPr>
                      <a:r>
                        <a:rPr sz="1800" b="1" kern="0" spc="-1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骨科</a:t>
                      </a:r>
                      <a:endParaRPr sz="18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5000"/>
                        </a:lnSpc>
                      </a:pPr>
                      <a:endParaRPr sz="900" dirty="0">
                        <a:latin typeface="Arial" panose="020B0604020202020204"/>
                        <a:ea typeface="Arial" panose="020B0604020202020204"/>
                        <a:cs typeface="Arial" panose="020B0604020202020204"/>
                      </a:endParaRPr>
                    </a:p>
                    <a:p>
                      <a:pPr marL="415925" algn="l" rtl="0" eaLnBrk="0">
                        <a:lnSpc>
                          <a:spcPct val="97000"/>
                        </a:lnSpc>
                        <a:spcBef>
                          <a:spcPts val="5"/>
                        </a:spcBef>
                      </a:pPr>
                      <a:r>
                        <a:rPr sz="1800" b="1" kern="0" spc="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整形科</a:t>
                      </a:r>
                      <a:endParaRPr sz="18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3350">
                <a:tc>
                  <a:txBody>
                    <a:bodyPr/>
                    <a:lstStyle/>
                    <a:p>
                      <a:pPr algn="l" rtl="0" eaLnBrk="0">
                        <a:lnSpc>
                          <a:spcPct val="108000"/>
                        </a:lnSpc>
                      </a:pPr>
                      <a:endParaRPr sz="600" dirty="0">
                        <a:latin typeface="Arial" panose="020B0604020202020204"/>
                        <a:ea typeface="Arial" panose="020B0604020202020204"/>
                        <a:cs typeface="Arial" panose="020B0604020202020204"/>
                      </a:endParaRPr>
                    </a:p>
                    <a:p>
                      <a:pPr marL="106680" algn="l" rtl="0" eaLnBrk="0">
                        <a:lnSpc>
                          <a:spcPct val="95000"/>
                        </a:lnSpc>
                        <a:spcBef>
                          <a:spcPts val="5"/>
                        </a:spcBef>
                      </a:pPr>
                      <a:r>
                        <a:rPr sz="1300" b="1"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外周血管病</a:t>
                      </a:r>
                      <a:endParaRPr sz="13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0000"/>
                        </a:lnSpc>
                      </a:pPr>
                      <a:endParaRPr sz="700" dirty="0">
                        <a:latin typeface="Arial" panose="020B0604020202020204"/>
                        <a:ea typeface="Arial" panose="020B0604020202020204"/>
                        <a:cs typeface="Arial" panose="020B0604020202020204"/>
                      </a:endParaRPr>
                    </a:p>
                    <a:p>
                      <a:pPr marL="128905" algn="l" rtl="0" eaLnBrk="0">
                        <a:lnSpc>
                          <a:spcPct val="95000"/>
                        </a:lnSpc>
                      </a:pPr>
                      <a:r>
                        <a:rPr sz="1300" b="1" kern="0" spc="-3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糖尿病足</a:t>
                      </a:r>
                      <a:endParaRPr sz="1300" dirty="0">
                        <a:latin typeface="宋体" panose="02010600030101010101" pitchFamily="2" charset="-122"/>
                        <a:ea typeface="宋体" panose="02010600030101010101" pitchFamily="2" charset="-122"/>
                        <a:cs typeface="宋体" panose="02010600030101010101" pitchFamily="2" charset="-122"/>
                      </a:endParaRPr>
                    </a:p>
                    <a:p>
                      <a:pPr marL="128905" algn="l" rtl="0" eaLnBrk="0">
                        <a:lnSpc>
                          <a:spcPct val="97000"/>
                        </a:lnSpc>
                        <a:spcBef>
                          <a:spcPts val="125"/>
                        </a:spcBef>
                      </a:pPr>
                      <a:r>
                        <a:rPr sz="1300" b="1"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闭塞性脉管炎</a:t>
                      </a:r>
                      <a:r>
                        <a:rPr sz="1300" kern="0" spc="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1300" b="1" kern="0" spc="-4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血栓</a:t>
                      </a:r>
                      <a:endParaRPr sz="13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19000"/>
                        </a:lnSpc>
                      </a:pPr>
                      <a:endParaRPr sz="500" dirty="0">
                        <a:latin typeface="Arial" panose="020B0604020202020204"/>
                        <a:ea typeface="Arial" panose="020B0604020202020204"/>
                        <a:cs typeface="Arial" panose="020B0604020202020204"/>
                      </a:endParaRPr>
                    </a:p>
                    <a:p>
                      <a:pPr marL="141605" algn="l" rtl="0" eaLnBrk="0">
                        <a:lnSpc>
                          <a:spcPct val="103000"/>
                        </a:lnSpc>
                        <a:spcBef>
                          <a:spcPts val="5"/>
                        </a:spcBef>
                      </a:pPr>
                      <a:r>
                        <a:rPr sz="1300" b="1"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脊髓损伤、小儿</a:t>
                      </a:r>
                      <a:r>
                        <a:rPr sz="1300"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1300" b="1" kern="0" spc="-3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脑瘫</a:t>
                      </a:r>
                      <a:endParaRPr sz="1300" dirty="0">
                        <a:latin typeface="宋体" panose="02010600030101010101" pitchFamily="2" charset="-122"/>
                        <a:ea typeface="宋体" panose="02010600030101010101" pitchFamily="2" charset="-122"/>
                        <a:cs typeface="宋体" panose="02010600030101010101" pitchFamily="2" charset="-122"/>
                      </a:endParaRPr>
                    </a:p>
                    <a:p>
                      <a:pPr marL="141605" algn="l" rtl="0" eaLnBrk="0">
                        <a:lnSpc>
                          <a:spcPct val="95000"/>
                        </a:lnSpc>
                        <a:spcBef>
                          <a:spcPts val="50"/>
                        </a:spcBef>
                      </a:pPr>
                      <a:r>
                        <a:rPr sz="1300" b="1"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脑外伤后遗症</a:t>
                      </a:r>
                      <a:endParaRPr sz="1300" dirty="0">
                        <a:latin typeface="宋体" panose="02010600030101010101" pitchFamily="2" charset="-122"/>
                        <a:ea typeface="宋体" panose="02010600030101010101" pitchFamily="2" charset="-122"/>
                        <a:cs typeface="宋体" panose="02010600030101010101" pitchFamily="2" charset="-122"/>
                      </a:endParaRPr>
                    </a:p>
                    <a:p>
                      <a:pPr marL="141605" algn="l" rtl="0" eaLnBrk="0">
                        <a:lnSpc>
                          <a:spcPct val="97000"/>
                        </a:lnSpc>
                        <a:spcBef>
                          <a:spcPts val="350"/>
                        </a:spcBef>
                      </a:pPr>
                      <a:r>
                        <a:rPr sz="1300" b="1"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脑梗死、植物人</a:t>
                      </a:r>
                      <a:r>
                        <a:rPr sz="1300" kern="0" spc="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1300" b="1"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脑卒中后遗症、</a:t>
                      </a:r>
                      <a:r>
                        <a:rPr sz="1300" kern="0" spc="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1300" b="1"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脊髓炎后遗症</a:t>
                      </a:r>
                      <a:endParaRPr sz="13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7000"/>
                        </a:lnSpc>
                      </a:pPr>
                      <a:endParaRPr sz="500" dirty="0">
                        <a:latin typeface="Arial" panose="020B0604020202020204"/>
                        <a:ea typeface="Arial" panose="020B0604020202020204"/>
                        <a:cs typeface="Arial" panose="020B0604020202020204"/>
                      </a:endParaRPr>
                    </a:p>
                    <a:p>
                      <a:pPr marL="111125" indent="11430" algn="l" rtl="0" eaLnBrk="0">
                        <a:lnSpc>
                          <a:spcPct val="87000"/>
                        </a:lnSpc>
                        <a:spcBef>
                          <a:spcPts val="5"/>
                        </a:spcBef>
                      </a:pPr>
                      <a:r>
                        <a:rPr sz="1300" b="1"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骨折、股骨头坏</a:t>
                      </a:r>
                      <a:r>
                        <a:rPr sz="1300"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1800" b="1" kern="0" spc="-3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死</a:t>
                      </a:r>
                      <a:endParaRPr sz="1800" dirty="0">
                        <a:latin typeface="宋体" panose="02010600030101010101" pitchFamily="2" charset="-122"/>
                        <a:ea typeface="宋体" panose="02010600030101010101" pitchFamily="2" charset="-122"/>
                        <a:cs typeface="宋体" panose="02010600030101010101" pitchFamily="2" charset="-122"/>
                      </a:endParaRPr>
                    </a:p>
                    <a:p>
                      <a:pPr marL="109855" indent="12700" algn="l" rtl="0" eaLnBrk="0">
                        <a:lnSpc>
                          <a:spcPct val="103000"/>
                        </a:lnSpc>
                        <a:spcBef>
                          <a:spcPts val="10"/>
                        </a:spcBef>
                      </a:pPr>
                      <a:r>
                        <a:rPr sz="1300" b="1"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骨质疏松、腰椎</a:t>
                      </a:r>
                      <a:r>
                        <a:rPr sz="1300"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1300" b="1" kern="0" spc="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骨折、骨折不愈</a:t>
                      </a:r>
                      <a:r>
                        <a:rPr sz="1300" kern="0" spc="3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1300" b="1"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合</a:t>
                      </a:r>
                      <a:endParaRPr sz="13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8000"/>
                        </a:lnSpc>
                      </a:pPr>
                      <a:endParaRPr sz="600" dirty="0">
                        <a:latin typeface="Arial" panose="020B0604020202020204"/>
                        <a:ea typeface="Arial" panose="020B0604020202020204"/>
                        <a:cs typeface="Arial" panose="020B0604020202020204"/>
                      </a:endParaRPr>
                    </a:p>
                    <a:p>
                      <a:pPr marL="154305" algn="l" rtl="0" eaLnBrk="0">
                        <a:lnSpc>
                          <a:spcPct val="95000"/>
                        </a:lnSpc>
                        <a:spcBef>
                          <a:spcPts val="5"/>
                        </a:spcBef>
                      </a:pPr>
                      <a:r>
                        <a:rPr sz="1300" b="1"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去皱、美容</a:t>
                      </a:r>
                      <a:endParaRPr sz="1300" dirty="0">
                        <a:latin typeface="宋体" panose="02010600030101010101" pitchFamily="2" charset="-122"/>
                        <a:ea typeface="宋体" panose="02010600030101010101" pitchFamily="2" charset="-122"/>
                        <a:cs typeface="宋体" panose="02010600030101010101" pitchFamily="2" charset="-122"/>
                      </a:endParaRPr>
                    </a:p>
                    <a:p>
                      <a:pPr marL="147955" algn="l" rtl="0" eaLnBrk="0">
                        <a:lnSpc>
                          <a:spcPct val="97000"/>
                        </a:lnSpc>
                        <a:spcBef>
                          <a:spcPts val="185"/>
                        </a:spcBef>
                      </a:pPr>
                      <a:r>
                        <a:rPr sz="1300" b="1"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凹陷性疤痕、抗</a:t>
                      </a:r>
                      <a:r>
                        <a:rPr sz="1300"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1300" b="1" kern="0" spc="-3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衰老</a:t>
                      </a:r>
                      <a:endParaRPr sz="13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08000">
                <a:tc>
                  <a:txBody>
                    <a:bodyPr/>
                    <a:lstStyle/>
                    <a:p>
                      <a:pPr algn="l" rtl="0" eaLnBrk="0">
                        <a:lnSpc>
                          <a:spcPct val="100000"/>
                        </a:lnSpc>
                      </a:pPr>
                      <a:endParaRPr sz="900" dirty="0">
                        <a:latin typeface="Arial" panose="020B0604020202020204"/>
                        <a:ea typeface="Arial" panose="020B0604020202020204"/>
                        <a:cs typeface="Arial" panose="020B0604020202020204"/>
                      </a:endParaRPr>
                    </a:p>
                    <a:p>
                      <a:pPr algn="l" rtl="0" eaLnBrk="0">
                        <a:lnSpc>
                          <a:spcPct val="6000"/>
                        </a:lnSpc>
                      </a:pPr>
                      <a:endParaRPr sz="100" dirty="0">
                        <a:latin typeface="Arial" panose="020B0604020202020204"/>
                        <a:ea typeface="Arial" panose="020B0604020202020204"/>
                        <a:cs typeface="Arial" panose="020B0604020202020204"/>
                      </a:endParaRPr>
                    </a:p>
                    <a:p>
                      <a:pPr marL="279400" algn="l" rtl="0" eaLnBrk="0">
                        <a:lnSpc>
                          <a:spcPct val="97000"/>
                        </a:lnSpc>
                      </a:pPr>
                      <a:r>
                        <a:rPr sz="1800" b="1" kern="0" spc="3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消化内科</a:t>
                      </a:r>
                      <a:endParaRPr sz="18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0000"/>
                        </a:lnSpc>
                      </a:pPr>
                      <a:endParaRPr sz="900" dirty="0">
                        <a:latin typeface="Arial" panose="020B0604020202020204"/>
                        <a:ea typeface="Arial" panose="020B0604020202020204"/>
                        <a:cs typeface="Arial" panose="020B0604020202020204"/>
                      </a:endParaRPr>
                    </a:p>
                    <a:p>
                      <a:pPr algn="l" rtl="0" eaLnBrk="0">
                        <a:lnSpc>
                          <a:spcPct val="6000"/>
                        </a:lnSpc>
                      </a:pPr>
                      <a:endParaRPr sz="100" dirty="0">
                        <a:latin typeface="Arial" panose="020B0604020202020204"/>
                        <a:ea typeface="Arial" panose="020B0604020202020204"/>
                        <a:cs typeface="Arial" panose="020B0604020202020204"/>
                      </a:endParaRPr>
                    </a:p>
                    <a:p>
                      <a:pPr marL="377825" algn="l" rtl="0" eaLnBrk="0">
                        <a:lnSpc>
                          <a:spcPct val="97000"/>
                        </a:lnSpc>
                      </a:pPr>
                      <a:r>
                        <a:rPr sz="1800" b="1" kern="0" spc="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妇儿科</a:t>
                      </a:r>
                      <a:endParaRPr sz="18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0000"/>
                        </a:lnSpc>
                      </a:pPr>
                      <a:endParaRPr sz="900" dirty="0">
                        <a:latin typeface="Arial" panose="020B0604020202020204"/>
                        <a:ea typeface="Arial" panose="020B0604020202020204"/>
                        <a:cs typeface="Arial" panose="020B0604020202020204"/>
                      </a:endParaRPr>
                    </a:p>
                    <a:p>
                      <a:pPr algn="l" rtl="0" eaLnBrk="0">
                        <a:lnSpc>
                          <a:spcPct val="6000"/>
                        </a:lnSpc>
                      </a:pPr>
                      <a:endParaRPr sz="100" dirty="0">
                        <a:latin typeface="Arial" panose="020B0604020202020204"/>
                        <a:ea typeface="Arial" panose="020B0604020202020204"/>
                        <a:cs typeface="Arial" panose="020B0604020202020204"/>
                      </a:endParaRPr>
                    </a:p>
                    <a:p>
                      <a:pPr marL="511175" algn="l" rtl="0" eaLnBrk="0">
                        <a:lnSpc>
                          <a:spcPct val="97000"/>
                        </a:lnSpc>
                      </a:pPr>
                      <a:r>
                        <a:rPr sz="1800" b="1" kern="0" spc="3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眼科</a:t>
                      </a:r>
                      <a:endParaRPr sz="18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0000"/>
                        </a:lnSpc>
                      </a:pPr>
                      <a:endParaRPr sz="900" dirty="0">
                        <a:latin typeface="Arial" panose="020B0604020202020204"/>
                        <a:ea typeface="Arial" panose="020B0604020202020204"/>
                        <a:cs typeface="Arial" panose="020B0604020202020204"/>
                      </a:endParaRPr>
                    </a:p>
                    <a:p>
                      <a:pPr algn="l" rtl="0" eaLnBrk="0">
                        <a:lnSpc>
                          <a:spcPct val="6000"/>
                        </a:lnSpc>
                      </a:pPr>
                      <a:endParaRPr sz="100" dirty="0">
                        <a:latin typeface="Arial" panose="020B0604020202020204"/>
                        <a:ea typeface="Arial" panose="020B0604020202020204"/>
                        <a:cs typeface="Arial" panose="020B0604020202020204"/>
                      </a:endParaRPr>
                    </a:p>
                    <a:p>
                      <a:pPr marL="352425" algn="l" rtl="0" eaLnBrk="0">
                        <a:lnSpc>
                          <a:spcPct val="97000"/>
                        </a:lnSpc>
                      </a:pPr>
                      <a:r>
                        <a:rPr sz="1800" b="1" kern="0" spc="3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五官科</a:t>
                      </a:r>
                      <a:endParaRPr sz="18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3000"/>
                        </a:lnSpc>
                      </a:pPr>
                      <a:endParaRPr sz="900" dirty="0">
                        <a:latin typeface="Arial" panose="020B0604020202020204"/>
                        <a:ea typeface="Arial" panose="020B0604020202020204"/>
                        <a:cs typeface="Arial" panose="020B0604020202020204"/>
                      </a:endParaRPr>
                    </a:p>
                    <a:p>
                      <a:pPr marL="517525" algn="l" rtl="0" eaLnBrk="0">
                        <a:lnSpc>
                          <a:spcPct val="97000"/>
                        </a:lnSpc>
                        <a:spcBef>
                          <a:spcPts val="0"/>
                        </a:spcBef>
                      </a:pPr>
                      <a:r>
                        <a:rPr sz="1800" b="1" kern="0" spc="-10" dirty="0">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rPr>
                        <a:t>其他</a:t>
                      </a:r>
                      <a:endParaRPr sz="18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36575">
                <a:tc>
                  <a:txBody>
                    <a:bodyPr/>
                    <a:lstStyle/>
                    <a:p>
                      <a:pPr algn="l" rtl="0" eaLnBrk="0">
                        <a:lnSpc>
                          <a:spcPct val="100000"/>
                        </a:lnSpc>
                      </a:pPr>
                      <a:endParaRPr sz="700" dirty="0">
                        <a:latin typeface="Arial" panose="020B0604020202020204"/>
                        <a:ea typeface="Arial" panose="020B0604020202020204"/>
                        <a:cs typeface="Arial" panose="020B0604020202020204"/>
                      </a:endParaRPr>
                    </a:p>
                    <a:p>
                      <a:pPr marL="106680" algn="l" rtl="0" eaLnBrk="0">
                        <a:lnSpc>
                          <a:spcPct val="95000"/>
                        </a:lnSpc>
                      </a:pPr>
                      <a:r>
                        <a:rPr sz="1300" b="1" kern="0" spc="-3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肝炎肝硬化</a:t>
                      </a:r>
                      <a:endParaRPr sz="13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2000"/>
                        </a:lnSpc>
                      </a:pPr>
                      <a:endParaRPr sz="800" dirty="0">
                        <a:latin typeface="Arial" panose="020B0604020202020204"/>
                        <a:ea typeface="Arial" panose="020B0604020202020204"/>
                        <a:cs typeface="Arial" panose="020B0604020202020204"/>
                      </a:endParaRPr>
                    </a:p>
                    <a:p>
                      <a:pPr algn="l" rtl="0" eaLnBrk="0">
                        <a:lnSpc>
                          <a:spcPct val="6000"/>
                        </a:lnSpc>
                      </a:pPr>
                      <a:endParaRPr sz="100" dirty="0">
                        <a:latin typeface="Arial" panose="020B0604020202020204"/>
                        <a:ea typeface="Arial" panose="020B0604020202020204"/>
                        <a:cs typeface="Arial" panose="020B0604020202020204"/>
                      </a:endParaRPr>
                    </a:p>
                    <a:p>
                      <a:pPr marL="128905" algn="l" rtl="0" eaLnBrk="0">
                        <a:lnSpc>
                          <a:spcPct val="94000"/>
                        </a:lnSpc>
                      </a:pPr>
                      <a:r>
                        <a:rPr sz="1300" b="1"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新生儿缺血缺氧</a:t>
                      </a:r>
                      <a:endParaRPr sz="13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1000"/>
                        </a:lnSpc>
                      </a:pPr>
                      <a:endParaRPr sz="800" dirty="0">
                        <a:latin typeface="Arial" panose="020B0604020202020204"/>
                        <a:ea typeface="Arial" panose="020B0604020202020204"/>
                        <a:cs typeface="Arial" panose="020B0604020202020204"/>
                      </a:endParaRPr>
                    </a:p>
                    <a:p>
                      <a:pPr marL="141605" algn="l" rtl="0" eaLnBrk="0">
                        <a:lnSpc>
                          <a:spcPct val="94000"/>
                        </a:lnSpc>
                        <a:spcBef>
                          <a:spcPts val="0"/>
                        </a:spcBef>
                      </a:pPr>
                      <a:r>
                        <a:rPr sz="1300" b="1" kern="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视神经发育不良</a:t>
                      </a:r>
                      <a:r>
                        <a:rPr sz="1300"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1300" b="1" kern="0" spc="-3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肌萎缩</a:t>
                      </a:r>
                      <a:endParaRPr sz="13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13000"/>
                        </a:lnSpc>
                      </a:pPr>
                      <a:endParaRPr sz="500" dirty="0">
                        <a:latin typeface="Arial" panose="020B0604020202020204"/>
                        <a:ea typeface="Arial" panose="020B0604020202020204"/>
                        <a:cs typeface="Arial" panose="020B0604020202020204"/>
                      </a:endParaRPr>
                    </a:p>
                    <a:p>
                      <a:pPr marL="110490" indent="-6985" algn="l" rtl="0" eaLnBrk="0">
                        <a:lnSpc>
                          <a:spcPct val="97000"/>
                        </a:lnSpc>
                        <a:spcBef>
                          <a:spcPts val="5"/>
                        </a:spcBef>
                      </a:pPr>
                      <a:r>
                        <a:rPr sz="1200" b="1" kern="0" spc="-4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口</a:t>
                      </a:r>
                      <a:r>
                        <a:rPr sz="1200" kern="0" spc="-19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1200" b="1" kern="0" spc="-4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腔</a:t>
                      </a:r>
                      <a:r>
                        <a:rPr sz="1200" kern="0" spc="-24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1200" b="1" kern="0" spc="-4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科</a:t>
                      </a:r>
                      <a:r>
                        <a:rPr sz="1200" kern="0" spc="-4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1200" b="1" kern="0" spc="-4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a:t>
                      </a:r>
                      <a:r>
                        <a:rPr sz="1200" kern="0" spc="-2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1200" b="1" kern="0" spc="-4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外</a:t>
                      </a:r>
                      <a:r>
                        <a:rPr sz="1200" kern="0" spc="-23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1200" b="1" kern="0" spc="-4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a:t>
                      </a:r>
                      <a:r>
                        <a:rPr sz="1200" kern="0" spc="-23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1200" b="1" kern="0" spc="-4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牙</a:t>
                      </a:r>
                      <a:r>
                        <a:rPr sz="1200" kern="0" spc="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1800" b="1" kern="0" spc="-3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痛</a:t>
                      </a:r>
                      <a:endParaRPr sz="1800"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312" name="textbox 312"/>
          <p:cNvSpPr/>
          <p:nvPr/>
        </p:nvSpPr>
        <p:spPr>
          <a:xfrm>
            <a:off x="8134359" y="1147058"/>
            <a:ext cx="3616325" cy="5300979"/>
          </a:xfrm>
          <a:prstGeom prst="rect">
            <a:avLst/>
          </a:prstGeom>
          <a:noFill/>
          <a:ln w="0" cap="flat">
            <a:noFill/>
            <a:prstDash val="solid"/>
            <a:miter lim="0"/>
          </a:ln>
        </p:spPr>
        <p:txBody>
          <a:bodyPr vert="horz" wrap="square" lIns="0" tIns="0" rIns="0" bIns="0"/>
          <a:lstStyle/>
          <a:p>
            <a:pPr algn="l" rtl="0" eaLnBrk="0">
              <a:lnSpc>
                <a:spcPct val="78000"/>
              </a:lnSpc>
            </a:pPr>
            <a:endParaRPr sz="100" dirty="0">
              <a:latin typeface="Arial" panose="020B0604020202020204"/>
              <a:ea typeface="Arial" panose="020B0604020202020204"/>
              <a:cs typeface="Arial" panose="020B0604020202020204"/>
            </a:endParaRPr>
          </a:p>
          <a:p>
            <a:pPr marL="163195" algn="l" rtl="0" eaLnBrk="0">
              <a:lnSpc>
                <a:spcPct val="96000"/>
              </a:lnSpc>
            </a:pPr>
            <a:r>
              <a:rPr lang="zh-CN" sz="2500" b="1" kern="0" spc="-40" dirty="0">
                <a:solidFill>
                  <a:srgbClr val="0059C0">
                    <a:alpha val="100000"/>
                  </a:srgbClr>
                </a:solidFill>
                <a:latin typeface="黑体" panose="02010609060101010101" charset="-122"/>
                <a:ea typeface="黑体" panose="02010609060101010101" charset="-122"/>
                <a:cs typeface="黑体" panose="02010609060101010101" charset="-122"/>
              </a:rPr>
              <a:t>服务</a:t>
            </a:r>
            <a:r>
              <a:rPr sz="2500" b="1" kern="0" spc="-40" dirty="0">
                <a:solidFill>
                  <a:srgbClr val="0059C0">
                    <a:alpha val="100000"/>
                  </a:srgbClr>
                </a:solidFill>
                <a:latin typeface="黑体" panose="02010609060101010101" charset="-122"/>
                <a:ea typeface="黑体" panose="02010609060101010101" charset="-122"/>
                <a:cs typeface="黑体" panose="02010609060101010101" charset="-122"/>
              </a:rPr>
              <a:t>优势</a:t>
            </a:r>
            <a:endParaRPr sz="2500" dirty="0">
              <a:latin typeface="黑体" panose="02010609060101010101" charset="-122"/>
              <a:ea typeface="黑体" panose="02010609060101010101" charset="-122"/>
              <a:cs typeface="黑体" panose="02010609060101010101" charset="-122"/>
            </a:endParaRPr>
          </a:p>
          <a:p>
            <a:pPr algn="l" rtl="0" eaLnBrk="0">
              <a:lnSpc>
                <a:spcPct val="118000"/>
              </a:lnSpc>
            </a:pPr>
            <a:endParaRPr sz="1000" dirty="0">
              <a:latin typeface="Arial" panose="020B0604020202020204"/>
              <a:ea typeface="Arial" panose="020B0604020202020204"/>
              <a:cs typeface="Arial" panose="020B0604020202020204"/>
            </a:endParaRPr>
          </a:p>
          <a:p>
            <a:pPr marL="12700" algn="l" rtl="0" eaLnBrk="0">
              <a:lnSpc>
                <a:spcPct val="152000"/>
              </a:lnSpc>
              <a:spcBef>
                <a:spcPts val="515"/>
              </a:spcBef>
            </a:pPr>
            <a:r>
              <a:rPr lang="en-US" sz="1700" kern="0" spc="-30" dirty="0">
                <a:solidFill>
                  <a:srgbClr val="000000">
                    <a:alpha val="100000"/>
                  </a:srgbClr>
                </a:solidFill>
                <a:latin typeface="黑体" panose="02010609060101010101" charset="-122"/>
                <a:ea typeface="黑体" panose="02010609060101010101" charset="-122"/>
                <a:cs typeface="黑体" panose="02010609060101010101" charset="-122"/>
              </a:rPr>
              <a:t>1</a:t>
            </a:r>
            <a:r>
              <a:rPr lang="zh-CN" altLang="en-US" sz="1700" kern="0" spc="-30" dirty="0">
                <a:solidFill>
                  <a:srgbClr val="000000">
                    <a:alpha val="100000"/>
                  </a:srgbClr>
                </a:solidFill>
                <a:latin typeface="黑体" panose="02010609060101010101" charset="-122"/>
                <a:ea typeface="黑体" panose="02010609060101010101" charset="-122"/>
                <a:cs typeface="黑体" panose="02010609060101010101" charset="-122"/>
              </a:rPr>
              <a:t>、</a:t>
            </a:r>
            <a:r>
              <a:rPr sz="1700" kern="0" spc="-30" dirty="0">
                <a:solidFill>
                  <a:srgbClr val="000000">
                    <a:alpha val="100000"/>
                  </a:srgbClr>
                </a:solidFill>
                <a:latin typeface="黑体" panose="02010609060101010101" charset="-122"/>
                <a:ea typeface="黑体" panose="02010609060101010101" charset="-122"/>
                <a:cs typeface="黑体" panose="02010609060101010101" charset="-122"/>
              </a:rPr>
              <a:t> </a:t>
            </a:r>
            <a:r>
              <a:rPr sz="1700" b="1" kern="0" spc="-30" dirty="0">
                <a:solidFill>
                  <a:srgbClr val="FF0000">
                    <a:alpha val="100000"/>
                  </a:srgbClr>
                </a:solidFill>
                <a:latin typeface="黑体" panose="02010609060101010101" charset="-122"/>
                <a:ea typeface="黑体" panose="02010609060101010101" charset="-122"/>
                <a:cs typeface="黑体" panose="02010609060101010101" charset="-122"/>
              </a:rPr>
              <a:t>适应症大且全面</a:t>
            </a:r>
            <a:r>
              <a:rPr sz="1700" kern="0" spc="-30" dirty="0">
                <a:solidFill>
                  <a:srgbClr val="000000">
                    <a:alpha val="100000"/>
                  </a:srgbClr>
                </a:solidFill>
                <a:latin typeface="黑体" panose="02010609060101010101" charset="-122"/>
                <a:ea typeface="黑体" panose="02010609060101010101" charset="-122"/>
                <a:cs typeface="黑体" panose="02010609060101010101" charset="-122"/>
              </a:rPr>
              <a:t>(慢性疼痛管理适  应症覆盖面很广)</a:t>
            </a:r>
            <a:endParaRPr sz="1700" kern="0" spc="-30" dirty="0">
              <a:solidFill>
                <a:srgbClr val="000000">
                  <a:alpha val="100000"/>
                </a:srgbClr>
              </a:solidFill>
              <a:latin typeface="黑体" panose="02010609060101010101" charset="-122"/>
              <a:ea typeface="黑体" panose="02010609060101010101" charset="-122"/>
              <a:cs typeface="黑体" panose="02010609060101010101" charset="-122"/>
            </a:endParaRPr>
          </a:p>
          <a:p>
            <a:pPr marL="12700" algn="l" rtl="0" eaLnBrk="0">
              <a:lnSpc>
                <a:spcPct val="95000"/>
              </a:lnSpc>
              <a:spcBef>
                <a:spcPts val="1150"/>
              </a:spcBef>
            </a:pPr>
            <a:r>
              <a:rPr lang="en-US" sz="1700" kern="0" spc="-30" dirty="0">
                <a:solidFill>
                  <a:srgbClr val="000000">
                    <a:alpha val="100000"/>
                  </a:srgbClr>
                </a:solidFill>
                <a:latin typeface="黑体" panose="02010609060101010101" charset="-122"/>
                <a:ea typeface="黑体" panose="02010609060101010101" charset="-122"/>
                <a:cs typeface="黑体" panose="02010609060101010101" charset="-122"/>
              </a:rPr>
              <a:t>2</a:t>
            </a:r>
            <a:r>
              <a:rPr lang="zh-CN" altLang="en-US" sz="1700" kern="0" spc="-30" dirty="0">
                <a:solidFill>
                  <a:srgbClr val="000000">
                    <a:alpha val="100000"/>
                  </a:srgbClr>
                </a:solidFill>
                <a:latin typeface="黑体" panose="02010609060101010101" charset="-122"/>
                <a:ea typeface="黑体" panose="02010609060101010101" charset="-122"/>
                <a:cs typeface="黑体" panose="02010609060101010101" charset="-122"/>
              </a:rPr>
              <a:t>、</a:t>
            </a:r>
            <a:r>
              <a:rPr sz="1700" b="1" kern="0" spc="-30" dirty="0">
                <a:solidFill>
                  <a:srgbClr val="FF0000">
                    <a:alpha val="100000"/>
                  </a:srgbClr>
                </a:solidFill>
                <a:latin typeface="黑体" panose="02010609060101010101" charset="-122"/>
                <a:ea typeface="黑体" panose="02010609060101010101" charset="-122"/>
                <a:cs typeface="黑体" panose="02010609060101010101" charset="-122"/>
              </a:rPr>
              <a:t>细胞鲜活、提取创伤小</a:t>
            </a:r>
            <a:endParaRPr sz="1700" dirty="0">
              <a:latin typeface="黑体" panose="02010609060101010101" charset="-122"/>
              <a:ea typeface="黑体" panose="02010609060101010101" charset="-122"/>
              <a:cs typeface="黑体" panose="02010609060101010101" charset="-122"/>
            </a:endParaRPr>
          </a:p>
          <a:p>
            <a:pPr marL="12700" algn="l" rtl="0" eaLnBrk="0">
              <a:lnSpc>
                <a:spcPct val="92000"/>
              </a:lnSpc>
              <a:spcBef>
                <a:spcPts val="1325"/>
              </a:spcBef>
            </a:pPr>
            <a:r>
              <a:rPr lang="en-US" sz="1700" kern="0" spc="-30" dirty="0">
                <a:solidFill>
                  <a:srgbClr val="000000">
                    <a:alpha val="100000"/>
                  </a:srgbClr>
                </a:solidFill>
                <a:latin typeface="黑体" panose="02010609060101010101" charset="-122"/>
                <a:ea typeface="黑体" panose="02010609060101010101" charset="-122"/>
                <a:cs typeface="黑体" panose="02010609060101010101" charset="-122"/>
              </a:rPr>
              <a:t>3</a:t>
            </a:r>
            <a:r>
              <a:rPr lang="zh-CN" altLang="en-US" sz="1700" kern="0" spc="-30" dirty="0">
                <a:solidFill>
                  <a:srgbClr val="000000">
                    <a:alpha val="100000"/>
                  </a:srgbClr>
                </a:solidFill>
                <a:latin typeface="黑体" panose="02010609060101010101" charset="-122"/>
                <a:ea typeface="黑体" panose="02010609060101010101" charset="-122"/>
                <a:cs typeface="黑体" panose="02010609060101010101" charset="-122"/>
              </a:rPr>
              <a:t>、</a:t>
            </a:r>
            <a:r>
              <a:rPr sz="1700" b="1" kern="0" spc="-30" dirty="0">
                <a:solidFill>
                  <a:srgbClr val="FF0000">
                    <a:alpha val="100000"/>
                  </a:srgbClr>
                </a:solidFill>
                <a:latin typeface="黑体" panose="02010609060101010101" charset="-122"/>
                <a:ea typeface="黑体" panose="02010609060101010101" charset="-122"/>
                <a:cs typeface="黑体" panose="02010609060101010101" charset="-122"/>
              </a:rPr>
              <a:t>一次提取，免费存储五年</a:t>
            </a:r>
            <a:r>
              <a:rPr sz="1700" kern="0" spc="-40" dirty="0">
                <a:solidFill>
                  <a:srgbClr val="000000">
                    <a:alpha val="100000"/>
                  </a:srgbClr>
                </a:solidFill>
                <a:latin typeface="黑体" panose="02010609060101010101" charset="-122"/>
                <a:ea typeface="黑体" panose="02010609060101010101" charset="-122"/>
                <a:cs typeface="黑体" panose="02010609060101010101" charset="-122"/>
              </a:rPr>
              <a:t>，购买多</a:t>
            </a:r>
            <a:endParaRPr sz="1700" dirty="0">
              <a:latin typeface="黑体" panose="02010609060101010101" charset="-122"/>
              <a:ea typeface="黑体" panose="02010609060101010101" charset="-122"/>
              <a:cs typeface="黑体" panose="02010609060101010101" charset="-122"/>
            </a:endParaRPr>
          </a:p>
          <a:p>
            <a:pPr marL="12700" algn="l" rtl="0" eaLnBrk="0">
              <a:lnSpc>
                <a:spcPct val="157000"/>
              </a:lnSpc>
              <a:spcBef>
                <a:spcPts val="355"/>
              </a:spcBef>
            </a:pPr>
            <a:r>
              <a:rPr sz="1700" kern="0" spc="70" dirty="0">
                <a:solidFill>
                  <a:srgbClr val="000000">
                    <a:alpha val="100000"/>
                  </a:srgbClr>
                </a:solidFill>
                <a:latin typeface="黑体" panose="02010609060101010101" charset="-122"/>
                <a:ea typeface="黑体" panose="02010609060101010101" charset="-122"/>
                <a:cs typeface="黑体" panose="02010609060101010101" charset="-122"/>
              </a:rPr>
              <a:t>次不仅价格更划算，更</a:t>
            </a:r>
            <a:r>
              <a:rPr sz="1700" kern="0" spc="60" dirty="0">
                <a:solidFill>
                  <a:srgbClr val="000000">
                    <a:alpha val="100000"/>
                  </a:srgbClr>
                </a:solidFill>
                <a:latin typeface="黑体" panose="02010609060101010101" charset="-122"/>
                <a:ea typeface="黑体" panose="02010609060101010101" charset="-122"/>
                <a:cs typeface="黑体" panose="02010609060101010101" charset="-122"/>
              </a:rPr>
              <a:t>是留住对未来</a:t>
            </a:r>
            <a:r>
              <a:rPr sz="1700" kern="0" spc="-10" dirty="0">
                <a:solidFill>
                  <a:srgbClr val="000000">
                    <a:alpha val="100000"/>
                  </a:srgbClr>
                </a:solidFill>
                <a:latin typeface="黑体" panose="02010609060101010101" charset="-122"/>
                <a:ea typeface="黑体" panose="02010609060101010101" charset="-122"/>
                <a:cs typeface="黑体" panose="02010609060101010101" charset="-122"/>
              </a:rPr>
              <a:t> </a:t>
            </a:r>
            <a:r>
              <a:rPr sz="1700" kern="0" spc="90" dirty="0">
                <a:solidFill>
                  <a:srgbClr val="000000">
                    <a:alpha val="100000"/>
                  </a:srgbClr>
                </a:solidFill>
                <a:latin typeface="黑体" panose="02010609060101010101" charset="-122"/>
                <a:ea typeface="黑体" panose="02010609060101010101" charset="-122"/>
                <a:cs typeface="黑体" panose="02010609060101010101" charset="-122"/>
              </a:rPr>
              <a:t>而言最年轻的细胞</a:t>
            </a:r>
            <a:endParaRPr sz="1700" kern="0" spc="90" dirty="0">
              <a:solidFill>
                <a:srgbClr val="000000">
                  <a:alpha val="100000"/>
                </a:srgbClr>
              </a:solidFill>
              <a:latin typeface="黑体" panose="02010609060101010101" charset="-122"/>
              <a:ea typeface="黑体" panose="02010609060101010101" charset="-122"/>
              <a:cs typeface="黑体" panose="02010609060101010101" charset="-122"/>
            </a:endParaRPr>
          </a:p>
          <a:p>
            <a:pPr marL="12700" algn="l" rtl="0" eaLnBrk="0">
              <a:lnSpc>
                <a:spcPct val="157000"/>
              </a:lnSpc>
              <a:spcBef>
                <a:spcPts val="355"/>
              </a:spcBef>
            </a:pPr>
            <a:r>
              <a:rPr lang="en-US" sz="1700" kern="0" spc="90" dirty="0">
                <a:solidFill>
                  <a:srgbClr val="000000">
                    <a:alpha val="100000"/>
                  </a:srgbClr>
                </a:solidFill>
                <a:latin typeface="黑体" panose="02010609060101010101" charset="-122"/>
                <a:ea typeface="黑体" panose="02010609060101010101" charset="-122"/>
                <a:cs typeface="黑体" panose="02010609060101010101" charset="-122"/>
              </a:rPr>
              <a:t>4</a:t>
            </a:r>
            <a:r>
              <a:rPr lang="zh-CN" altLang="en-US" sz="1700" kern="0" spc="90" dirty="0">
                <a:solidFill>
                  <a:srgbClr val="000000">
                    <a:alpha val="100000"/>
                  </a:srgbClr>
                </a:solidFill>
                <a:latin typeface="黑体" panose="02010609060101010101" charset="-122"/>
                <a:ea typeface="黑体" panose="02010609060101010101" charset="-122"/>
                <a:cs typeface="黑体" panose="02010609060101010101" charset="-122"/>
              </a:rPr>
              <a:t>、</a:t>
            </a:r>
            <a:r>
              <a:rPr sz="1700" kern="0" spc="100" dirty="0">
                <a:solidFill>
                  <a:srgbClr val="000000">
                    <a:alpha val="100000"/>
                  </a:srgbClr>
                </a:solidFill>
                <a:latin typeface="黑体" panose="02010609060101010101" charset="-122"/>
                <a:ea typeface="黑体" panose="02010609060101010101" charset="-122"/>
                <a:cs typeface="黑体" panose="02010609060101010101" charset="-122"/>
              </a:rPr>
              <a:t>可</a:t>
            </a:r>
            <a:r>
              <a:rPr sz="1700" b="1" kern="0" spc="-30" dirty="0">
                <a:solidFill>
                  <a:srgbClr val="FF0000">
                    <a:alpha val="100000"/>
                  </a:srgbClr>
                </a:solidFill>
                <a:latin typeface="黑体" panose="02010609060101010101" charset="-122"/>
                <a:ea typeface="黑体" panose="02010609060101010101" charset="-122"/>
                <a:cs typeface="黑体" panose="02010609060101010101" charset="-122"/>
              </a:rPr>
              <a:t>线上视频面诊</a:t>
            </a:r>
            <a:r>
              <a:rPr sz="1700" kern="0" spc="1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a:t>
            </a:r>
            <a:r>
              <a:rPr lang="zh-CN" sz="1700" kern="0" spc="1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高效便捷、</a:t>
            </a:r>
            <a:r>
              <a:rPr sz="1700" kern="0" spc="10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可线上支付（流程同远程问诊）</a:t>
            </a:r>
            <a:endParaRPr sz="1700" dirty="0">
              <a:latin typeface="黑体" panose="02010609060101010101" charset="-122"/>
              <a:ea typeface="黑体" panose="02010609060101010101" charset="-122"/>
              <a:cs typeface="黑体" panose="02010609060101010101" charset="-122"/>
            </a:endParaRPr>
          </a:p>
          <a:p>
            <a:pPr marL="12700" algn="l" rtl="0" eaLnBrk="0">
              <a:lnSpc>
                <a:spcPct val="92000"/>
              </a:lnSpc>
              <a:spcBef>
                <a:spcPts val="1455"/>
              </a:spcBef>
            </a:pPr>
            <a:r>
              <a:rPr lang="en-US" sz="1700" kern="0" spc="-40" dirty="0">
                <a:solidFill>
                  <a:srgbClr val="000000">
                    <a:alpha val="100000"/>
                  </a:srgbClr>
                </a:solidFill>
                <a:latin typeface="黑体" panose="02010609060101010101" charset="-122"/>
                <a:ea typeface="黑体" panose="02010609060101010101" charset="-122"/>
                <a:cs typeface="黑体" panose="02010609060101010101" charset="-122"/>
              </a:rPr>
              <a:t>5</a:t>
            </a:r>
            <a:r>
              <a:rPr lang="zh-CN" altLang="en-US" sz="1700" kern="0" spc="-40" dirty="0">
                <a:solidFill>
                  <a:srgbClr val="000000">
                    <a:alpha val="100000"/>
                  </a:srgbClr>
                </a:solidFill>
                <a:latin typeface="黑体" panose="02010609060101010101" charset="-122"/>
                <a:ea typeface="黑体" panose="02010609060101010101" charset="-122"/>
                <a:cs typeface="黑体" panose="02010609060101010101" charset="-122"/>
              </a:rPr>
              <a:t>、</a:t>
            </a:r>
            <a:r>
              <a:rPr sz="1700" kern="0" spc="-40" dirty="0">
                <a:solidFill>
                  <a:srgbClr val="000000">
                    <a:alpha val="100000"/>
                  </a:srgbClr>
                </a:solidFill>
                <a:latin typeface="黑体" panose="02010609060101010101" charset="-122"/>
                <a:ea typeface="黑体" panose="02010609060101010101" charset="-122"/>
                <a:cs typeface="黑体" panose="02010609060101010101" charset="-122"/>
              </a:rPr>
              <a:t>管家专线，专业先行</a:t>
            </a:r>
            <a:endParaRPr sz="1700" dirty="0">
              <a:latin typeface="黑体" panose="02010609060101010101" charset="-122"/>
              <a:ea typeface="黑体" panose="02010609060101010101" charset="-122"/>
              <a:cs typeface="黑体" panose="02010609060101010101" charset="-122"/>
            </a:endParaRPr>
          </a:p>
          <a:p>
            <a:pPr algn="l" rtl="0" eaLnBrk="0">
              <a:lnSpc>
                <a:spcPct val="104000"/>
              </a:lnSpc>
            </a:pPr>
            <a:endParaRPr sz="1000" dirty="0">
              <a:latin typeface="Arial" panose="020B0604020202020204"/>
              <a:ea typeface="Arial" panose="020B0604020202020204"/>
              <a:cs typeface="Arial" panose="020B0604020202020204"/>
            </a:endParaRPr>
          </a:p>
          <a:p>
            <a:pPr algn="l" rtl="0" eaLnBrk="0">
              <a:lnSpc>
                <a:spcPct val="104000"/>
              </a:lnSpc>
            </a:pPr>
            <a:endParaRPr sz="1000" dirty="0">
              <a:latin typeface="Arial" panose="020B0604020202020204"/>
              <a:ea typeface="Arial" panose="020B0604020202020204"/>
              <a:cs typeface="Arial" panose="020B0604020202020204"/>
            </a:endParaRPr>
          </a:p>
          <a:p>
            <a:pPr algn="l" rtl="0" eaLnBrk="0">
              <a:lnSpc>
                <a:spcPct val="104000"/>
              </a:lnSpc>
            </a:pPr>
            <a:endParaRPr sz="1000" dirty="0">
              <a:latin typeface="Arial" panose="020B0604020202020204"/>
              <a:ea typeface="Arial" panose="020B0604020202020204"/>
              <a:cs typeface="Arial" panose="020B0604020202020204"/>
            </a:endParaRPr>
          </a:p>
          <a:p>
            <a:pPr algn="l" rtl="0" eaLnBrk="0">
              <a:lnSpc>
                <a:spcPct val="104000"/>
              </a:lnSpc>
            </a:pPr>
            <a:endParaRPr sz="1000" dirty="0">
              <a:latin typeface="Arial" panose="020B0604020202020204"/>
              <a:ea typeface="Arial" panose="020B0604020202020204"/>
              <a:cs typeface="Arial" panose="020B0604020202020204"/>
            </a:endParaRPr>
          </a:p>
          <a:p>
            <a:pPr algn="l" rtl="0" eaLnBrk="0">
              <a:lnSpc>
                <a:spcPct val="110000"/>
              </a:lnSpc>
            </a:pPr>
            <a:endParaRPr sz="500" dirty="0">
              <a:latin typeface="Arial" panose="020B0604020202020204"/>
              <a:ea typeface="Arial" panose="020B0604020202020204"/>
              <a:cs typeface="Arial" panose="020B0604020202020204"/>
            </a:endParaRPr>
          </a:p>
          <a:p>
            <a:pPr marL="2152015" algn="l" rtl="0" eaLnBrk="0">
              <a:lnSpc>
                <a:spcPct val="77000"/>
              </a:lnSpc>
              <a:spcBef>
                <a:spcPts val="5"/>
              </a:spcBef>
            </a:pPr>
            <a:r>
              <a:rPr sz="2200" i="1" kern="0" spc="10" dirty="0">
                <a:solidFill>
                  <a:srgbClr val="09BFA6">
                    <a:alpha val="100000"/>
                  </a:srgbClr>
                </a:solidFill>
                <a:latin typeface="Times New Roman" panose="02020603050405020304"/>
                <a:ea typeface="Times New Roman" panose="02020603050405020304"/>
                <a:cs typeface="Times New Roman" panose="02020603050405020304"/>
              </a:rPr>
              <a:t>PARTONE</a:t>
            </a:r>
            <a:endParaRPr sz="2200" dirty="0">
              <a:latin typeface="Times New Roman" panose="02020603050405020304"/>
              <a:ea typeface="Times New Roman" panose="02020603050405020304"/>
              <a:cs typeface="Times New Roman" panose="02020603050405020304"/>
            </a:endParaRPr>
          </a:p>
        </p:txBody>
      </p:sp>
      <p:sp>
        <p:nvSpPr>
          <p:cNvPr id="314" name="textbox 314"/>
          <p:cNvSpPr/>
          <p:nvPr/>
        </p:nvSpPr>
        <p:spPr>
          <a:xfrm>
            <a:off x="588760" y="234942"/>
            <a:ext cx="11095355" cy="553719"/>
          </a:xfrm>
          <a:prstGeom prst="rect">
            <a:avLst/>
          </a:prstGeom>
          <a:noFill/>
          <a:ln w="0" cap="flat">
            <a:noFill/>
            <a:prstDash val="solid"/>
            <a:miter lim="0"/>
          </a:ln>
        </p:spPr>
        <p:txBody>
          <a:bodyPr vert="horz" wrap="square" lIns="0" tIns="0" rIns="0" bIns="0"/>
          <a:lstStyle/>
          <a:p>
            <a:pPr algn="l" rtl="0" eaLnBrk="0">
              <a:lnSpc>
                <a:spcPct val="110000"/>
              </a:lnSpc>
            </a:pPr>
            <a:endParaRPr sz="1000" dirty="0">
              <a:latin typeface="Arial" panose="020B0604020202020204"/>
              <a:ea typeface="Arial" panose="020B0604020202020204"/>
              <a:cs typeface="Arial" panose="020B0604020202020204"/>
            </a:endParaRPr>
          </a:p>
          <a:p>
            <a:pPr marL="12700" algn="l" rtl="0" eaLnBrk="0">
              <a:lnSpc>
                <a:spcPct val="99000"/>
              </a:lnSpc>
              <a:spcBef>
                <a:spcPts val="5"/>
              </a:spcBef>
            </a:pPr>
            <a:r>
              <a:rPr sz="3800" b="1" kern="0" spc="-20" baseline="-5000" dirty="0">
                <a:solidFill>
                  <a:srgbClr val="005AC1">
                    <a:alpha val="100000"/>
                  </a:srgbClr>
                </a:solidFill>
                <a:latin typeface="黑体" panose="02010609060101010101" charset="-122"/>
                <a:ea typeface="黑体" panose="02010609060101010101" charset="-122"/>
                <a:cs typeface="黑体" panose="02010609060101010101" charset="-122"/>
              </a:rPr>
              <a:t>干细胞可以治疗的疾病列表</a:t>
            </a:r>
            <a:r>
              <a:rPr sz="2400" kern="0" spc="-20" dirty="0">
                <a:solidFill>
                  <a:srgbClr val="005AC1">
                    <a:alpha val="100000"/>
                  </a:srgbClr>
                </a:solidFill>
                <a:latin typeface="黑体" panose="02010609060101010101" charset="-122"/>
                <a:ea typeface="黑体" panose="02010609060101010101" charset="-122"/>
                <a:cs typeface="黑体" panose="02010609060101010101" charset="-122"/>
              </a:rPr>
              <a:t>                           </a:t>
            </a:r>
            <a:r>
              <a:rPr sz="1600" b="1" kern="0" spc="-20" baseline="68000" dirty="0">
                <a:solidFill>
                  <a:srgbClr val="000000">
                    <a:alpha val="100000"/>
                  </a:srgbClr>
                </a:solidFill>
                <a:latin typeface="Arial" panose="020B0604020202020204"/>
                <a:ea typeface="Arial" panose="020B0604020202020204"/>
                <a:cs typeface="Arial" panose="020B0604020202020204"/>
              </a:rPr>
              <a:t>MORIAKI</a:t>
            </a:r>
            <a:r>
              <a:rPr sz="1000" b="1" kern="0" spc="-20" dirty="0">
                <a:solidFill>
                  <a:srgbClr val="000000">
                    <a:alpha val="100000"/>
                  </a:srgbClr>
                </a:solidFill>
                <a:latin typeface="Arial" panose="020B0604020202020204"/>
                <a:ea typeface="Arial" panose="020B0604020202020204"/>
                <a:cs typeface="Arial" panose="020B0604020202020204"/>
              </a:rPr>
              <a:t>      </a:t>
            </a:r>
            <a:r>
              <a:rPr sz="1600" b="1" kern="0" spc="-20" baseline="68000" dirty="0">
                <a:solidFill>
                  <a:srgbClr val="000000">
                    <a:alpha val="100000"/>
                  </a:srgbClr>
                </a:solidFill>
                <a:latin typeface="Arial" panose="020B0604020202020204"/>
                <a:ea typeface="Arial" panose="020B0604020202020204"/>
                <a:cs typeface="Arial" panose="020B0604020202020204"/>
              </a:rPr>
              <a:t>CLINIC</a:t>
            </a:r>
            <a:r>
              <a:rPr sz="1000" b="1" kern="0" spc="-20" dirty="0">
                <a:solidFill>
                  <a:srgbClr val="000000">
                    <a:alpha val="100000"/>
                  </a:srgbClr>
                </a:solidFill>
                <a:latin typeface="Arial" panose="020B0604020202020204"/>
                <a:ea typeface="Arial" panose="020B0604020202020204"/>
                <a:cs typeface="Arial" panose="020B0604020202020204"/>
              </a:rPr>
              <a:t>      </a:t>
            </a:r>
            <a:r>
              <a:rPr sz="1600" b="1" kern="0" spc="-20" baseline="6800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もりあきクリ二</a:t>
            </a:r>
            <a:r>
              <a:rPr sz="1000" kern="0" spc="-2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1600" b="1" kern="0" spc="-20" baseline="6800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ッ</a:t>
            </a:r>
            <a:r>
              <a:rPr sz="1000" kern="0" spc="-3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r>
              <a:rPr sz="1600" b="1" kern="0" spc="-30" baseline="6800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ク</a:t>
            </a:r>
            <a:r>
              <a:rPr sz="1000" kern="0" spc="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a:t>
            </a:r>
            <a:endParaRPr sz="1000" dirty="0">
              <a:latin typeface="宋体" panose="02010600030101010101" pitchFamily="2" charset="-122"/>
              <a:ea typeface="宋体" panose="02010600030101010101" pitchFamily="2" charset="-122"/>
              <a:cs typeface="宋体" panose="02010600030101010101" pitchFamily="2" charset="-122"/>
            </a:endParaRPr>
          </a:p>
        </p:txBody>
      </p:sp>
      <p:pic>
        <p:nvPicPr>
          <p:cNvPr id="316" name="picture 316"/>
          <p:cNvPicPr>
            <a:picLocks noChangeAspect="1"/>
          </p:cNvPicPr>
          <p:nvPr/>
        </p:nvPicPr>
        <p:blipFill>
          <a:blip r:embed="rId3"/>
          <a:stretch>
            <a:fillRect/>
          </a:stretch>
        </p:blipFill>
        <p:spPr>
          <a:xfrm rot="21600000">
            <a:off x="11161738" y="247642"/>
            <a:ext cx="482559" cy="387339"/>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alphaModFix amt="75000"/>
          </a:blip>
          <a:stretch>
            <a:fillRect l="-1000"/>
          </a:stretch>
        </a:blipFill>
        <a:effectLst/>
      </p:bgPr>
    </p:bg>
    <p:spTree>
      <p:nvGrpSpPr>
        <p:cNvPr id="1" name=""/>
        <p:cNvGrpSpPr/>
        <p:nvPr/>
      </p:nvGrpSpPr>
      <p:grpSpPr>
        <a:xfrm>
          <a:off x="0" y="0"/>
          <a:ext cx="0" cy="0"/>
          <a:chOff x="0" y="0"/>
          <a:chExt cx="0" cy="0"/>
        </a:xfrm>
      </p:grpSpPr>
      <p:sp>
        <p:nvSpPr>
          <p:cNvPr id="4" name="Freeform 105"/>
          <p:cNvSpPr>
            <a:spLocks noEditPoints="1"/>
          </p:cNvSpPr>
          <p:nvPr/>
        </p:nvSpPr>
        <p:spPr bwMode="auto">
          <a:xfrm>
            <a:off x="3471500" y="2921291"/>
            <a:ext cx="818515" cy="801696"/>
          </a:xfrm>
          <a:custGeom>
            <a:avLst/>
            <a:gdLst>
              <a:gd name="T0" fmla="*/ 71 w 146"/>
              <a:gd name="T1" fmla="*/ 132 h 143"/>
              <a:gd name="T2" fmla="*/ 86 w 146"/>
              <a:gd name="T3" fmla="*/ 136 h 143"/>
              <a:gd name="T4" fmla="*/ 84 w 146"/>
              <a:gd name="T5" fmla="*/ 137 h 143"/>
              <a:gd name="T6" fmla="*/ 7 w 146"/>
              <a:gd name="T7" fmla="*/ 83 h 143"/>
              <a:gd name="T8" fmla="*/ 61 w 146"/>
              <a:gd name="T9" fmla="*/ 6 h 143"/>
              <a:gd name="T10" fmla="*/ 135 w 146"/>
              <a:gd name="T11" fmla="*/ 50 h 143"/>
              <a:gd name="T12" fmla="*/ 146 w 146"/>
              <a:gd name="T13" fmla="*/ 48 h 143"/>
              <a:gd name="T14" fmla="*/ 132 w 146"/>
              <a:gd name="T15" fmla="*/ 78 h 143"/>
              <a:gd name="T16" fmla="*/ 110 w 146"/>
              <a:gd name="T17" fmla="*/ 55 h 143"/>
              <a:gd name="T18" fmla="*/ 120 w 146"/>
              <a:gd name="T19" fmla="*/ 53 h 143"/>
              <a:gd name="T20" fmla="*/ 63 w 146"/>
              <a:gd name="T21" fmla="*/ 21 h 143"/>
              <a:gd name="T22" fmla="*/ 22 w 146"/>
              <a:gd name="T23" fmla="*/ 80 h 143"/>
              <a:gd name="T24" fmla="*/ 64 w 146"/>
              <a:gd name="T25" fmla="*/ 122 h 143"/>
              <a:gd name="T26" fmla="*/ 62 w 146"/>
              <a:gd name="T27" fmla="*/ 121 h 143"/>
              <a:gd name="T28" fmla="*/ 71 w 146"/>
              <a:gd name="T29" fmla="*/ 132 h 143"/>
              <a:gd name="T30" fmla="*/ 143 w 146"/>
              <a:gd name="T31" fmla="*/ 102 h 143"/>
              <a:gd name="T32" fmla="*/ 136 w 146"/>
              <a:gd name="T33" fmla="*/ 92 h 143"/>
              <a:gd name="T34" fmla="*/ 131 w 146"/>
              <a:gd name="T35" fmla="*/ 84 h 143"/>
              <a:gd name="T36" fmla="*/ 125 w 146"/>
              <a:gd name="T37" fmla="*/ 75 h 143"/>
              <a:gd name="T38" fmla="*/ 115 w 146"/>
              <a:gd name="T39" fmla="*/ 73 h 143"/>
              <a:gd name="T40" fmla="*/ 114 w 146"/>
              <a:gd name="T41" fmla="*/ 83 h 143"/>
              <a:gd name="T42" fmla="*/ 112 w 146"/>
              <a:gd name="T43" fmla="*/ 80 h 143"/>
              <a:gd name="T44" fmla="*/ 102 w 146"/>
              <a:gd name="T45" fmla="*/ 77 h 143"/>
              <a:gd name="T46" fmla="*/ 101 w 146"/>
              <a:gd name="T47" fmla="*/ 87 h 143"/>
              <a:gd name="T48" fmla="*/ 99 w 146"/>
              <a:gd name="T49" fmla="*/ 85 h 143"/>
              <a:gd name="T50" fmla="*/ 90 w 146"/>
              <a:gd name="T51" fmla="*/ 83 h 143"/>
              <a:gd name="T52" fmla="*/ 88 w 146"/>
              <a:gd name="T53" fmla="*/ 93 h 143"/>
              <a:gd name="T54" fmla="*/ 73 w 146"/>
              <a:gd name="T55" fmla="*/ 70 h 143"/>
              <a:gd name="T56" fmla="*/ 63 w 146"/>
              <a:gd name="T57" fmla="*/ 67 h 143"/>
              <a:gd name="T58" fmla="*/ 62 w 146"/>
              <a:gd name="T59" fmla="*/ 77 h 143"/>
              <a:gd name="T60" fmla="*/ 86 w 146"/>
              <a:gd name="T61" fmla="*/ 114 h 143"/>
              <a:gd name="T62" fmla="*/ 88 w 146"/>
              <a:gd name="T63" fmla="*/ 117 h 143"/>
              <a:gd name="T64" fmla="*/ 89 w 146"/>
              <a:gd name="T65" fmla="*/ 118 h 143"/>
              <a:gd name="T66" fmla="*/ 74 w 146"/>
              <a:gd name="T67" fmla="*/ 114 h 143"/>
              <a:gd name="T68" fmla="*/ 66 w 146"/>
              <a:gd name="T69" fmla="*/ 120 h 143"/>
              <a:gd name="T70" fmla="*/ 66 w 146"/>
              <a:gd name="T71" fmla="*/ 122 h 143"/>
              <a:gd name="T72" fmla="*/ 66 w 146"/>
              <a:gd name="T73" fmla="*/ 122 h 143"/>
              <a:gd name="T74" fmla="*/ 72 w 146"/>
              <a:gd name="T75" fmla="*/ 129 h 143"/>
              <a:gd name="T76" fmla="*/ 94 w 146"/>
              <a:gd name="T77" fmla="*/ 134 h 143"/>
              <a:gd name="T78" fmla="*/ 94 w 146"/>
              <a:gd name="T79" fmla="*/ 134 h 143"/>
              <a:gd name="T80" fmla="*/ 104 w 146"/>
              <a:gd name="T81" fmla="*/ 137 h 143"/>
              <a:gd name="T82" fmla="*/ 109 w 146"/>
              <a:gd name="T83" fmla="*/ 136 h 143"/>
              <a:gd name="T84" fmla="*/ 110 w 146"/>
              <a:gd name="T85" fmla="*/ 136 h 143"/>
              <a:gd name="T86" fmla="*/ 119 w 146"/>
              <a:gd name="T87" fmla="*/ 137 h 143"/>
              <a:gd name="T88" fmla="*/ 140 w 146"/>
              <a:gd name="T89" fmla="*/ 123 h 143"/>
              <a:gd name="T90" fmla="*/ 142 w 146"/>
              <a:gd name="T91" fmla="*/ 114 h 143"/>
              <a:gd name="T92" fmla="*/ 143 w 146"/>
              <a:gd name="T93" fmla="*/ 10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43">
                <a:moveTo>
                  <a:pt x="71" y="132"/>
                </a:moveTo>
                <a:cubicBezTo>
                  <a:pt x="86" y="136"/>
                  <a:pt x="86" y="136"/>
                  <a:pt x="86" y="136"/>
                </a:cubicBezTo>
                <a:cubicBezTo>
                  <a:pt x="85" y="137"/>
                  <a:pt x="85" y="137"/>
                  <a:pt x="84" y="137"/>
                </a:cubicBezTo>
                <a:cubicBezTo>
                  <a:pt x="48" y="143"/>
                  <a:pt x="13" y="119"/>
                  <a:pt x="7" y="83"/>
                </a:cubicBezTo>
                <a:cubicBezTo>
                  <a:pt x="0" y="47"/>
                  <a:pt x="24" y="12"/>
                  <a:pt x="61" y="6"/>
                </a:cubicBezTo>
                <a:cubicBezTo>
                  <a:pt x="94" y="0"/>
                  <a:pt x="125" y="19"/>
                  <a:pt x="135" y="50"/>
                </a:cubicBezTo>
                <a:cubicBezTo>
                  <a:pt x="146" y="48"/>
                  <a:pt x="146" y="48"/>
                  <a:pt x="146" y="48"/>
                </a:cubicBezTo>
                <a:cubicBezTo>
                  <a:pt x="132" y="78"/>
                  <a:pt x="132" y="78"/>
                  <a:pt x="132" y="78"/>
                </a:cubicBezTo>
                <a:cubicBezTo>
                  <a:pt x="110" y="55"/>
                  <a:pt x="110" y="55"/>
                  <a:pt x="110" y="55"/>
                </a:cubicBezTo>
                <a:cubicBezTo>
                  <a:pt x="120" y="53"/>
                  <a:pt x="120" y="53"/>
                  <a:pt x="120" y="53"/>
                </a:cubicBezTo>
                <a:cubicBezTo>
                  <a:pt x="111" y="31"/>
                  <a:pt x="88" y="17"/>
                  <a:pt x="63" y="21"/>
                </a:cubicBezTo>
                <a:cubicBezTo>
                  <a:pt x="36" y="26"/>
                  <a:pt x="17" y="53"/>
                  <a:pt x="22" y="80"/>
                </a:cubicBezTo>
                <a:cubicBezTo>
                  <a:pt x="26" y="102"/>
                  <a:pt x="43" y="118"/>
                  <a:pt x="64" y="122"/>
                </a:cubicBezTo>
                <a:cubicBezTo>
                  <a:pt x="63" y="121"/>
                  <a:pt x="63" y="121"/>
                  <a:pt x="62" y="121"/>
                </a:cubicBezTo>
                <a:cubicBezTo>
                  <a:pt x="63" y="126"/>
                  <a:pt x="66" y="131"/>
                  <a:pt x="71" y="132"/>
                </a:cubicBezTo>
                <a:close/>
                <a:moveTo>
                  <a:pt x="143" y="102"/>
                </a:moveTo>
                <a:cubicBezTo>
                  <a:pt x="136" y="92"/>
                  <a:pt x="136" y="92"/>
                  <a:pt x="136" y="92"/>
                </a:cubicBezTo>
                <a:cubicBezTo>
                  <a:pt x="131" y="84"/>
                  <a:pt x="131" y="84"/>
                  <a:pt x="131" y="84"/>
                </a:cubicBezTo>
                <a:cubicBezTo>
                  <a:pt x="125" y="75"/>
                  <a:pt x="125" y="75"/>
                  <a:pt x="125" y="75"/>
                </a:cubicBezTo>
                <a:cubicBezTo>
                  <a:pt x="123" y="72"/>
                  <a:pt x="118" y="71"/>
                  <a:pt x="115" y="73"/>
                </a:cubicBezTo>
                <a:cubicBezTo>
                  <a:pt x="112" y="75"/>
                  <a:pt x="111" y="79"/>
                  <a:pt x="114" y="83"/>
                </a:cubicBezTo>
                <a:cubicBezTo>
                  <a:pt x="112" y="80"/>
                  <a:pt x="112" y="80"/>
                  <a:pt x="112" y="80"/>
                </a:cubicBezTo>
                <a:cubicBezTo>
                  <a:pt x="110" y="76"/>
                  <a:pt x="105" y="75"/>
                  <a:pt x="102" y="77"/>
                </a:cubicBezTo>
                <a:cubicBezTo>
                  <a:pt x="99" y="79"/>
                  <a:pt x="98" y="84"/>
                  <a:pt x="101" y="87"/>
                </a:cubicBezTo>
                <a:cubicBezTo>
                  <a:pt x="99" y="85"/>
                  <a:pt x="99" y="85"/>
                  <a:pt x="99" y="85"/>
                </a:cubicBezTo>
                <a:cubicBezTo>
                  <a:pt x="97" y="82"/>
                  <a:pt x="93" y="81"/>
                  <a:pt x="90" y="83"/>
                </a:cubicBezTo>
                <a:cubicBezTo>
                  <a:pt x="86" y="85"/>
                  <a:pt x="86" y="89"/>
                  <a:pt x="88" y="93"/>
                </a:cubicBezTo>
                <a:cubicBezTo>
                  <a:pt x="73" y="70"/>
                  <a:pt x="73" y="70"/>
                  <a:pt x="73" y="70"/>
                </a:cubicBezTo>
                <a:cubicBezTo>
                  <a:pt x="71" y="66"/>
                  <a:pt x="67" y="65"/>
                  <a:pt x="63" y="67"/>
                </a:cubicBezTo>
                <a:cubicBezTo>
                  <a:pt x="60" y="69"/>
                  <a:pt x="60" y="74"/>
                  <a:pt x="62" y="77"/>
                </a:cubicBezTo>
                <a:cubicBezTo>
                  <a:pt x="86" y="114"/>
                  <a:pt x="86" y="114"/>
                  <a:pt x="86" y="114"/>
                </a:cubicBezTo>
                <a:cubicBezTo>
                  <a:pt x="88" y="117"/>
                  <a:pt x="88" y="117"/>
                  <a:pt x="88" y="117"/>
                </a:cubicBezTo>
                <a:cubicBezTo>
                  <a:pt x="89" y="118"/>
                  <a:pt x="89" y="118"/>
                  <a:pt x="89" y="118"/>
                </a:cubicBezTo>
                <a:cubicBezTo>
                  <a:pt x="74" y="114"/>
                  <a:pt x="74" y="114"/>
                  <a:pt x="74" y="114"/>
                </a:cubicBezTo>
                <a:cubicBezTo>
                  <a:pt x="71" y="113"/>
                  <a:pt x="67" y="116"/>
                  <a:pt x="66" y="120"/>
                </a:cubicBezTo>
                <a:cubicBezTo>
                  <a:pt x="66" y="120"/>
                  <a:pt x="66" y="121"/>
                  <a:pt x="66" y="122"/>
                </a:cubicBezTo>
                <a:cubicBezTo>
                  <a:pt x="66" y="122"/>
                  <a:pt x="66" y="122"/>
                  <a:pt x="66" y="122"/>
                </a:cubicBezTo>
                <a:cubicBezTo>
                  <a:pt x="67" y="125"/>
                  <a:pt x="69" y="128"/>
                  <a:pt x="72" y="129"/>
                </a:cubicBezTo>
                <a:cubicBezTo>
                  <a:pt x="94" y="134"/>
                  <a:pt x="94" y="134"/>
                  <a:pt x="94" y="134"/>
                </a:cubicBezTo>
                <a:cubicBezTo>
                  <a:pt x="94" y="134"/>
                  <a:pt x="94" y="134"/>
                  <a:pt x="94" y="134"/>
                </a:cubicBezTo>
                <a:cubicBezTo>
                  <a:pt x="104" y="137"/>
                  <a:pt x="104" y="137"/>
                  <a:pt x="104" y="137"/>
                </a:cubicBezTo>
                <a:cubicBezTo>
                  <a:pt x="105" y="137"/>
                  <a:pt x="107" y="137"/>
                  <a:pt x="109" y="136"/>
                </a:cubicBezTo>
                <a:cubicBezTo>
                  <a:pt x="109" y="136"/>
                  <a:pt x="110" y="136"/>
                  <a:pt x="110" y="136"/>
                </a:cubicBezTo>
                <a:cubicBezTo>
                  <a:pt x="112" y="138"/>
                  <a:pt x="116" y="139"/>
                  <a:pt x="119" y="137"/>
                </a:cubicBezTo>
                <a:cubicBezTo>
                  <a:pt x="140" y="123"/>
                  <a:pt x="140" y="123"/>
                  <a:pt x="140" y="123"/>
                </a:cubicBezTo>
                <a:cubicBezTo>
                  <a:pt x="143" y="121"/>
                  <a:pt x="144" y="118"/>
                  <a:pt x="142" y="114"/>
                </a:cubicBezTo>
                <a:cubicBezTo>
                  <a:pt x="145" y="111"/>
                  <a:pt x="145" y="106"/>
                  <a:pt x="143" y="10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2" name="文本框 1"/>
          <p:cNvSpPr txBox="1"/>
          <p:nvPr/>
        </p:nvSpPr>
        <p:spPr>
          <a:xfrm>
            <a:off x="403860" y="1834515"/>
            <a:ext cx="11384280" cy="2574290"/>
          </a:xfrm>
          <a:prstGeom prst="rect">
            <a:avLst/>
          </a:prstGeom>
        </p:spPr>
        <p:txBody>
          <a:bodyPr wrap="square">
            <a:noAutofit/>
          </a:bodyPr>
          <a:p>
            <a:pPr marL="0" indent="0" algn="ctr">
              <a:lnSpc>
                <a:spcPct val="150000"/>
              </a:lnSpc>
              <a:spcBef>
                <a:spcPts val="200"/>
              </a:spcBef>
              <a:spcAft>
                <a:spcPts val="800"/>
              </a:spcAft>
              <a:buFont typeface="Arial" panose="020B0604020202020204"/>
              <a:buNone/>
            </a:pPr>
            <a:r>
              <a:rPr lang="zh-CN" altLang="en-US" sz="4400" b="1" i="0">
                <a:solidFill>
                  <a:srgbClr val="FF0000"/>
                </a:solidFill>
                <a:latin typeface="微软雅黑" panose="020B0503020204020204" charset="-122"/>
                <a:ea typeface="微软雅黑" panose="020B0503020204020204" charset="-122"/>
              </a:rPr>
              <a:t>亚健康改善和延迟衰老</a:t>
            </a:r>
            <a:endParaRPr lang="zh-CN" altLang="en-US" sz="4400" b="1" i="0">
              <a:solidFill>
                <a:srgbClr val="FF0000"/>
              </a:solidFill>
              <a:latin typeface="微软雅黑" panose="020B0503020204020204" charset="-122"/>
              <a:ea typeface="微软雅黑" panose="020B0503020204020204" charset="-122"/>
            </a:endParaRPr>
          </a:p>
          <a:p>
            <a:pPr marL="0" indent="0" algn="ctr">
              <a:lnSpc>
                <a:spcPct val="150000"/>
              </a:lnSpc>
              <a:spcBef>
                <a:spcPts val="200"/>
              </a:spcBef>
              <a:spcAft>
                <a:spcPts val="800"/>
              </a:spcAft>
              <a:buFont typeface="Arial" panose="020B0604020202020204"/>
              <a:buNone/>
            </a:pPr>
            <a:r>
              <a:rPr lang="zh-CN" altLang="en-US" sz="4400" b="1" i="0">
                <a:solidFill>
                  <a:srgbClr val="FF0000"/>
                </a:solidFill>
                <a:latin typeface="微软雅黑" panose="020B0503020204020204" charset="-122"/>
                <a:ea typeface="微软雅黑" panose="020B0503020204020204" charset="-122"/>
              </a:rPr>
              <a:t>首选日本再生医疗</a:t>
            </a:r>
            <a:endParaRPr lang="zh-CN" altLang="en-US" sz="4400" b="1" i="0">
              <a:solidFill>
                <a:srgbClr val="FF0000"/>
              </a:solidFill>
              <a:latin typeface="微软雅黑" panose="020B0503020204020204" charset="-122"/>
              <a:ea typeface="微软雅黑" panose="020B0503020204020204"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linds(horizont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alphaModFix amt="75000"/>
          </a:blip>
          <a:stretch>
            <a:fillRect l="-1000"/>
          </a:stretch>
        </a:blipFill>
        <a:effectLst/>
      </p:bgPr>
    </p:bg>
    <p:spTree>
      <p:nvGrpSpPr>
        <p:cNvPr id="1" name=""/>
        <p:cNvGrpSpPr/>
        <p:nvPr/>
      </p:nvGrpSpPr>
      <p:grpSpPr/>
      <p:sp>
        <p:nvSpPr>
          <p:cNvPr id="7" name="文本框 6"/>
          <p:cNvSpPr txBox="1"/>
          <p:nvPr>
            <p:custDataLst>
              <p:tags r:id="rId2"/>
            </p:custDataLst>
          </p:nvPr>
        </p:nvSpPr>
        <p:spPr>
          <a:xfrm>
            <a:off x="993140" y="728345"/>
            <a:ext cx="11376025" cy="4890770"/>
          </a:xfrm>
          <a:prstGeom prst="rect">
            <a:avLst/>
          </a:prstGeom>
          <a:noFill/>
        </p:spPr>
        <p:txBody>
          <a:bodyPr wrap="square" rtlCol="0">
            <a:spAutoFit/>
          </a:bodyPr>
          <a:p>
            <a:pPr algn="l">
              <a:lnSpc>
                <a:spcPct val="130000"/>
              </a:lnSpc>
            </a:pPr>
            <a:r>
              <a:rPr lang="zh-CN" altLang="en-US" sz="4800" b="1" dirty="0">
                <a:solidFill>
                  <a:srgbClr val="FF0000"/>
                </a:solidFill>
                <a:latin typeface="思源黑体 Medium" panose="020B0600000000000000" charset="-122"/>
                <a:ea typeface="思源黑体 Medium" panose="020B0600000000000000" charset="-122"/>
                <a:sym typeface="+mn-ea"/>
              </a:rPr>
              <a:t>未来已来</a:t>
            </a:r>
            <a:endParaRPr lang="zh-CN" altLang="en-US" sz="4800" b="1" dirty="0">
              <a:solidFill>
                <a:srgbClr val="264274"/>
              </a:solidFill>
              <a:latin typeface="思源黑体 Medium" panose="020B0600000000000000" charset="-122"/>
              <a:ea typeface="思源黑体 Medium" panose="020B0600000000000000" charset="-122"/>
            </a:endParaRPr>
          </a:p>
          <a:p>
            <a:pPr algn="l">
              <a:lnSpc>
                <a:spcPct val="130000"/>
              </a:lnSpc>
            </a:pPr>
            <a:r>
              <a:rPr lang="zh-CN" altLang="en-US" sz="4800" b="1" dirty="0">
                <a:solidFill>
                  <a:schemeClr val="tx1"/>
                </a:solidFill>
                <a:latin typeface="思源黑体 Medium" panose="020B0600000000000000" charset="-122"/>
                <a:ea typeface="思源黑体 Medium" panose="020B0600000000000000" charset="-122"/>
              </a:rPr>
              <a:t>由衷期待</a:t>
            </a:r>
            <a:endParaRPr lang="zh-CN" altLang="en-US" sz="4800" b="1" dirty="0">
              <a:solidFill>
                <a:schemeClr val="tx1"/>
              </a:solidFill>
              <a:latin typeface="思源黑体 Medium" panose="020B0600000000000000" charset="-122"/>
              <a:ea typeface="思源黑体 Medium" panose="020B0600000000000000" charset="-122"/>
            </a:endParaRPr>
          </a:p>
          <a:p>
            <a:pPr algn="l">
              <a:lnSpc>
                <a:spcPct val="130000"/>
              </a:lnSpc>
            </a:pPr>
            <a:r>
              <a:rPr lang="zh-CN" altLang="en-US" sz="4800" b="1" dirty="0">
                <a:solidFill>
                  <a:schemeClr val="tx1"/>
                </a:solidFill>
                <a:latin typeface="思源黑体 Medium" panose="020B0600000000000000" charset="-122"/>
                <a:ea typeface="思源黑体 Medium" panose="020B0600000000000000" charset="-122"/>
              </a:rPr>
              <a:t>在您追求</a:t>
            </a:r>
            <a:r>
              <a:rPr lang="zh-CN" altLang="en-US" sz="4800" b="1" dirty="0">
                <a:solidFill>
                  <a:srgbClr val="FF0000"/>
                </a:solidFill>
                <a:latin typeface="思源黑体 Medium" panose="020B0600000000000000" charset="-122"/>
                <a:ea typeface="思源黑体 Medium" panose="020B0600000000000000" charset="-122"/>
              </a:rPr>
              <a:t>高质量长寿</a:t>
            </a:r>
            <a:r>
              <a:rPr lang="zh-CN" altLang="en-US" sz="4800" b="1" dirty="0">
                <a:latin typeface="思源黑体 Medium" panose="020B0600000000000000" charset="-122"/>
                <a:ea typeface="思源黑体 Medium" panose="020B0600000000000000" charset="-122"/>
              </a:rPr>
              <a:t>的路上</a:t>
            </a:r>
            <a:endParaRPr lang="zh-CN" altLang="en-US" sz="4800" b="1" dirty="0">
              <a:solidFill>
                <a:srgbClr val="264274"/>
              </a:solidFill>
              <a:latin typeface="思源黑体 Medium" panose="020B0600000000000000" charset="-122"/>
              <a:ea typeface="思源黑体 Medium" panose="020B0600000000000000" charset="-122"/>
            </a:endParaRPr>
          </a:p>
          <a:p>
            <a:pPr algn="l">
              <a:lnSpc>
                <a:spcPct val="130000"/>
              </a:lnSpc>
            </a:pPr>
            <a:r>
              <a:rPr lang="zh-CN" altLang="en-US" sz="4800" b="1" dirty="0">
                <a:solidFill>
                  <a:srgbClr val="FF0000"/>
                </a:solidFill>
                <a:latin typeface="思源黑体 Medium" panose="020B0600000000000000" charset="-122"/>
                <a:ea typeface="思源黑体 Medium" panose="020B0600000000000000" charset="-122"/>
              </a:rPr>
              <a:t>我们</a:t>
            </a:r>
            <a:r>
              <a:rPr lang="zh-CN" altLang="en-US" sz="4800" b="1" dirty="0">
                <a:latin typeface="思源黑体 Medium" panose="020B0600000000000000" charset="-122"/>
                <a:ea typeface="思源黑体 Medium" panose="020B0600000000000000" charset="-122"/>
              </a:rPr>
              <a:t>有幸为您保驾护航</a:t>
            </a:r>
            <a:endParaRPr lang="zh-CN" altLang="en-US" sz="4800" b="1" dirty="0">
              <a:latin typeface="思源黑体 Medium" panose="020B0600000000000000" charset="-122"/>
              <a:ea typeface="思源黑体 Medium" panose="020B0600000000000000" charset="-122"/>
            </a:endParaRPr>
          </a:p>
          <a:p>
            <a:pPr algn="l">
              <a:lnSpc>
                <a:spcPct val="130000"/>
              </a:lnSpc>
            </a:pPr>
            <a:r>
              <a:rPr lang="zh-CN" altLang="en-US" sz="4800" b="1" dirty="0">
                <a:latin typeface="思源黑体 Medium" panose="020B0600000000000000" charset="-122"/>
                <a:ea typeface="思源黑体 Medium" panose="020B0600000000000000" charset="-122"/>
              </a:rPr>
              <a:t>成就您</a:t>
            </a:r>
            <a:r>
              <a:rPr lang="zh-CN" altLang="en-US" sz="4800" b="1" dirty="0">
                <a:solidFill>
                  <a:srgbClr val="FF0000"/>
                </a:solidFill>
                <a:latin typeface="思源黑体 Medium" panose="020B0600000000000000" charset="-122"/>
                <a:ea typeface="思源黑体 Medium" panose="020B0600000000000000" charset="-122"/>
              </a:rPr>
              <a:t>稳稳的幸福</a:t>
            </a:r>
            <a:endParaRPr lang="zh-CN" altLang="en-US" sz="4800" b="1" dirty="0">
              <a:solidFill>
                <a:srgbClr val="FF0000"/>
              </a:solidFill>
              <a:latin typeface="思源黑体 Medium" panose="020B0600000000000000" charset="-122"/>
              <a:ea typeface="思源黑体 Medium" panose="020B0600000000000000"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alphaModFix amt="75000"/>
          </a:blip>
          <a:stretch>
            <a:fillRect l="-1000"/>
          </a:stretch>
        </a:blipFill>
        <a:effectLst/>
      </p:bgPr>
    </p:bg>
    <p:spTree>
      <p:nvGrpSpPr>
        <p:cNvPr id="1" name=""/>
        <p:cNvGrpSpPr/>
        <p:nvPr/>
      </p:nvGrpSpPr>
      <p:grpSpPr>
        <a:xfrm>
          <a:off x="0" y="0"/>
          <a:ext cx="0" cy="0"/>
          <a:chOff x="0" y="0"/>
          <a:chExt cx="0" cy="0"/>
        </a:xfrm>
      </p:grpSpPr>
      <p:sp>
        <p:nvSpPr>
          <p:cNvPr id="2" name="文本框 1"/>
          <p:cNvSpPr txBox="1"/>
          <p:nvPr/>
        </p:nvSpPr>
        <p:spPr>
          <a:xfrm>
            <a:off x="234315" y="1526540"/>
            <a:ext cx="6457950" cy="4610735"/>
          </a:xfrm>
          <a:prstGeom prst="rect">
            <a:avLst/>
          </a:prstGeom>
        </p:spPr>
        <p:txBody>
          <a:bodyPr wrap="square">
            <a:spAutoFit/>
          </a:bodyPr>
          <a:p>
            <a:pPr marL="0" indent="0">
              <a:lnSpc>
                <a:spcPct val="150000"/>
              </a:lnSpc>
              <a:spcBef>
                <a:spcPts val="1200"/>
              </a:spcBef>
              <a:spcAft>
                <a:spcPts val="800"/>
              </a:spcAft>
            </a:pPr>
            <a:r>
              <a:rPr lang="zh-CN" altLang="en-US" sz="2400" b="1" i="0">
                <a:solidFill>
                  <a:srgbClr val="0D0D0D"/>
                </a:solidFill>
                <a:latin typeface="微软雅黑" panose="020B0503020204020204" charset="-122"/>
                <a:ea typeface="微软雅黑" panose="020B0503020204020204" charset="-122"/>
                <a:cs typeface="微软雅黑" panose="020B0503020204020204" charset="-122"/>
              </a:rPr>
              <a:t>李开复 </a:t>
            </a:r>
            <a:r>
              <a:rPr lang="en-US" altLang="zh-CN" sz="2400" b="1" i="0">
                <a:solidFill>
                  <a:srgbClr val="0D0D0D"/>
                </a:solidFill>
                <a:latin typeface="微软雅黑" panose="020B0503020204020204" charset="-122"/>
                <a:ea typeface="微软雅黑" panose="020B0503020204020204" charset="-122"/>
                <a:cs typeface="微软雅黑" panose="020B0503020204020204" charset="-122"/>
              </a:rPr>
              <a:t>(1961</a:t>
            </a:r>
            <a:r>
              <a:rPr lang="en-US" altLang="zh-CN" sz="2400" b="1">
                <a:latin typeface="微软雅黑" panose="020B0503020204020204" charset="-122"/>
                <a:ea typeface="微软雅黑" panose="020B0503020204020204" charset="-122"/>
                <a:cs typeface="微软雅黑" panose="020B0503020204020204" charset="-122"/>
                <a:sym typeface="+mn-ea"/>
              </a:rPr>
              <a:t>–</a:t>
            </a:r>
            <a:r>
              <a:rPr lang="zh-CN" altLang="en-US" sz="2400" b="1">
                <a:latin typeface="微软雅黑" panose="020B0503020204020204" charset="-122"/>
                <a:ea typeface="微软雅黑" panose="020B0503020204020204" charset="-122"/>
                <a:cs typeface="微软雅黑" panose="020B0503020204020204" charset="-122"/>
                <a:sym typeface="+mn-ea"/>
              </a:rPr>
              <a:t>至今</a:t>
            </a:r>
            <a:r>
              <a:rPr lang="en-US" altLang="zh-CN" sz="2400" b="1">
                <a:latin typeface="微软雅黑" panose="020B0503020204020204" charset="-122"/>
                <a:ea typeface="微软雅黑" panose="020B0503020204020204" charset="-122"/>
                <a:cs typeface="微软雅黑" panose="020B0503020204020204" charset="-122"/>
                <a:sym typeface="+mn-ea"/>
              </a:rPr>
              <a:t> | 63</a:t>
            </a:r>
            <a:r>
              <a:rPr lang="zh-CN" altLang="en-US" sz="2400" b="1">
                <a:latin typeface="微软雅黑" panose="020B0503020204020204" charset="-122"/>
                <a:ea typeface="微软雅黑" panose="020B0503020204020204" charset="-122"/>
                <a:cs typeface="微软雅黑" panose="020B0503020204020204" charset="-122"/>
                <a:sym typeface="+mn-ea"/>
              </a:rPr>
              <a:t>岁</a:t>
            </a:r>
            <a:r>
              <a:rPr lang="en-US" altLang="zh-CN" sz="2400" b="1" i="0">
                <a:solidFill>
                  <a:srgbClr val="0D0D0D"/>
                </a:solidFill>
                <a:latin typeface="微软雅黑" panose="020B0503020204020204" charset="-122"/>
                <a:ea typeface="微软雅黑" panose="020B0503020204020204" charset="-122"/>
                <a:cs typeface="微软雅黑" panose="020B0503020204020204" charset="-122"/>
              </a:rPr>
              <a:t>)</a:t>
            </a:r>
            <a:endParaRPr lang="en-US" altLang="zh-CN" sz="2400" b="1" i="0">
              <a:solidFill>
                <a:srgbClr val="0D0D0D"/>
              </a:solidFill>
              <a:latin typeface="微软雅黑" panose="020B0503020204020204" charset="-122"/>
              <a:ea typeface="微软雅黑" panose="020B0503020204020204" charset="-122"/>
              <a:cs typeface="微软雅黑" panose="020B0503020204020204" charset="-122"/>
            </a:endParaRPr>
          </a:p>
          <a:p>
            <a:pPr marL="0" algn="l">
              <a:lnSpc>
                <a:spcPct val="150000"/>
              </a:lnSpc>
              <a:spcBef>
                <a:spcPts val="1200"/>
              </a:spcBef>
              <a:buClrTx/>
              <a:buSzTx/>
              <a:buFontTx/>
            </a:pPr>
            <a:r>
              <a:rPr lang="zh-CN" altLang="en-US" sz="2400" i="0">
                <a:latin typeface="微软雅黑" panose="020B0503020204020204" charset="-122"/>
                <a:ea typeface="微软雅黑" panose="020B0503020204020204" charset="-122"/>
                <a:cs typeface="微软雅黑" panose="020B0503020204020204" charset="-122"/>
              </a:rPr>
              <a:t>创新工场</a:t>
            </a:r>
            <a:r>
              <a:rPr lang="zh-CN" altLang="en-US" sz="2400" i="0">
                <a:latin typeface="微软雅黑" panose="020B0503020204020204" charset="-122"/>
                <a:ea typeface="微软雅黑" panose="020B0503020204020204" charset="-122"/>
                <a:cs typeface="微软雅黑" panose="020B0503020204020204" charset="-122"/>
              </a:rPr>
              <a:t>董事长</a:t>
            </a:r>
            <a:endParaRPr lang="zh-CN" altLang="en-US" sz="2400" i="0">
              <a:latin typeface="微软雅黑" panose="020B0503020204020204" charset="-122"/>
              <a:ea typeface="微软雅黑" panose="020B0503020204020204" charset="-122"/>
              <a:cs typeface="微软雅黑" panose="020B0503020204020204" charset="-122"/>
            </a:endParaRPr>
          </a:p>
          <a:p>
            <a:pPr marL="0" algn="l">
              <a:lnSpc>
                <a:spcPct val="150000"/>
              </a:lnSpc>
              <a:spcBef>
                <a:spcPts val="1200"/>
              </a:spcBef>
              <a:buClrTx/>
              <a:buSzTx/>
              <a:buFontTx/>
            </a:pPr>
            <a:endParaRPr lang="zh-CN" altLang="en-US" sz="1000" i="0">
              <a:latin typeface="微软雅黑" panose="020B0503020204020204" charset="-122"/>
              <a:ea typeface="微软雅黑" panose="020B0503020204020204" charset="-122"/>
              <a:cs typeface="微软雅黑" panose="020B0503020204020204" charset="-122"/>
            </a:endParaRPr>
          </a:p>
          <a:p>
            <a:pPr marL="0" indent="0">
              <a:lnSpc>
                <a:spcPct val="150000"/>
              </a:lnSpc>
              <a:spcBef>
                <a:spcPct val="0"/>
              </a:spcBef>
              <a:spcAft>
                <a:spcPct val="0"/>
              </a:spcAft>
            </a:pPr>
            <a:r>
              <a:rPr lang="zh-CN" altLang="en-US" sz="2400" b="0" i="0">
                <a:latin typeface="微软雅黑" panose="020B0503020204020204" charset="-122"/>
                <a:ea typeface="微软雅黑" panose="020B0503020204020204" charset="-122"/>
                <a:cs typeface="微软雅黑" panose="020B0503020204020204" charset="-122"/>
              </a:rPr>
              <a:t>经历过生死考验后，我明白了：</a:t>
            </a:r>
            <a:endParaRPr lang="zh-CN" altLang="en-US" sz="2400" b="0" i="0">
              <a:latin typeface="微软雅黑" panose="020B0503020204020204" charset="-122"/>
              <a:ea typeface="微软雅黑" panose="020B0503020204020204" charset="-122"/>
              <a:cs typeface="微软雅黑" panose="020B0503020204020204" charset="-122"/>
            </a:endParaRPr>
          </a:p>
          <a:p>
            <a:pPr marL="0" indent="0">
              <a:lnSpc>
                <a:spcPct val="150000"/>
              </a:lnSpc>
              <a:spcBef>
                <a:spcPct val="0"/>
              </a:spcBef>
              <a:spcAft>
                <a:spcPct val="0"/>
              </a:spcAft>
            </a:pPr>
            <a:r>
              <a:rPr lang="zh-CN" altLang="en-US" sz="2400" b="1" i="0">
                <a:solidFill>
                  <a:srgbClr val="FF0000"/>
                </a:solidFill>
                <a:latin typeface="微软雅黑" panose="020B0503020204020204" charset="-122"/>
                <a:ea typeface="微软雅黑" panose="020B0503020204020204" charset="-122"/>
                <a:cs typeface="微软雅黑" panose="020B0503020204020204" charset="-122"/>
              </a:rPr>
              <a:t>生命的质量远比数量重要，</a:t>
            </a:r>
            <a:endParaRPr lang="zh-CN" altLang="en-US" sz="2400" b="1" i="0">
              <a:solidFill>
                <a:srgbClr val="FF0000"/>
              </a:solidFill>
              <a:latin typeface="微软雅黑" panose="020B0503020204020204" charset="-122"/>
              <a:ea typeface="微软雅黑" panose="020B0503020204020204" charset="-122"/>
              <a:cs typeface="微软雅黑" panose="020B0503020204020204" charset="-122"/>
            </a:endParaRPr>
          </a:p>
          <a:p>
            <a:pPr marL="0" indent="0">
              <a:lnSpc>
                <a:spcPct val="150000"/>
              </a:lnSpc>
              <a:spcBef>
                <a:spcPct val="0"/>
              </a:spcBef>
              <a:spcAft>
                <a:spcPct val="0"/>
              </a:spcAft>
            </a:pPr>
            <a:r>
              <a:rPr lang="zh-CN" altLang="en-US" sz="2400" b="1" i="0">
                <a:solidFill>
                  <a:srgbClr val="FF0000"/>
                </a:solidFill>
                <a:latin typeface="微软雅黑" panose="020B0503020204020204" charset="-122"/>
                <a:ea typeface="微软雅黑" panose="020B0503020204020204" charset="-122"/>
                <a:cs typeface="微软雅黑" panose="020B0503020204020204" charset="-122"/>
              </a:rPr>
              <a:t>健康才是人生最大的财富</a:t>
            </a:r>
            <a:endParaRPr lang="zh-CN" altLang="en-US" sz="2400" b="0" i="0">
              <a:latin typeface="微软雅黑" panose="020B0503020204020204" charset="-122"/>
              <a:ea typeface="微软雅黑" panose="020B0503020204020204" charset="-122"/>
              <a:cs typeface="微软雅黑" panose="020B0503020204020204" charset="-122"/>
            </a:endParaRPr>
          </a:p>
          <a:p>
            <a:pPr marL="0" indent="0">
              <a:lnSpc>
                <a:spcPct val="150000"/>
              </a:lnSpc>
              <a:spcBef>
                <a:spcPct val="0"/>
              </a:spcBef>
              <a:spcAft>
                <a:spcPct val="0"/>
              </a:spcAft>
            </a:pPr>
            <a:r>
              <a:rPr lang="zh-CN" altLang="en-US" sz="2400" b="0" i="0">
                <a:latin typeface="微软雅黑" panose="020B0503020204020204" charset="-122"/>
                <a:ea typeface="微软雅黑" panose="020B0503020204020204" charset="-122"/>
                <a:cs typeface="微软雅黑" panose="020B0503020204020204" charset="-122"/>
              </a:rPr>
              <a:t>我们应该思考如何把生命过得更有意义，而不仅仅是活得更长</a:t>
            </a:r>
            <a:endParaRPr lang="en-US" altLang="zh-CN" sz="2400" b="0" i="0">
              <a:latin typeface="微软雅黑" panose="020B0503020204020204" charset="-122"/>
              <a:ea typeface="微软雅黑" panose="020B0503020204020204" charset="-122"/>
              <a:cs typeface="微软雅黑" panose="020B0503020204020204" charset="-122"/>
            </a:endParaRPr>
          </a:p>
        </p:txBody>
      </p:sp>
      <p:pic>
        <p:nvPicPr>
          <p:cNvPr id="3" name="图片 2"/>
          <p:cNvPicPr/>
          <p:nvPr/>
        </p:nvPicPr>
        <p:blipFill>
          <a:blip r:embed="rId2"/>
          <a:stretch>
            <a:fillRect/>
          </a:stretch>
        </p:blipFill>
        <p:spPr>
          <a:xfrm>
            <a:off x="7296785" y="1106805"/>
            <a:ext cx="4502785" cy="5288280"/>
          </a:xfrm>
          <a:prstGeom prst="rect">
            <a:avLst/>
          </a:prstGeom>
        </p:spPr>
      </p:pic>
      <p:sp>
        <p:nvSpPr>
          <p:cNvPr id="4" name="文本框 3"/>
          <p:cNvSpPr txBox="1"/>
          <p:nvPr/>
        </p:nvSpPr>
        <p:spPr>
          <a:xfrm>
            <a:off x="137160" y="0"/>
            <a:ext cx="10719435" cy="1106805"/>
          </a:xfrm>
          <a:prstGeom prst="rect">
            <a:avLst/>
          </a:prstGeom>
          <a:noFill/>
        </p:spPr>
        <p:txBody>
          <a:bodyPr wrap="square" rtlCol="0">
            <a:spAutoFit/>
          </a:bodyPr>
          <a:p>
            <a:pPr algn="l">
              <a:lnSpc>
                <a:spcPct val="150000"/>
              </a:lnSpc>
            </a:pPr>
            <a:r>
              <a:rPr lang="zh-CN" altLang="en-US" sz="4400">
                <a:solidFill>
                  <a:schemeClr val="accent1">
                    <a:lumMod val="50000"/>
                  </a:schemeClr>
                </a:solidFill>
                <a:latin typeface="汉仪力量黑简" panose="00020600040101010101" charset="-122"/>
                <a:ea typeface="汉仪力量黑简" panose="00020600040101010101" charset="-122"/>
                <a:cs typeface="微软雅黑" panose="020B0503020204020204" charset="-122"/>
                <a:sym typeface="汉仪力量黑简" panose="00020600040101010101" charset="-122"/>
              </a:rPr>
              <a:t>什么叫高质量的长寿？？？</a:t>
            </a:r>
            <a:endParaRPr lang="zh-CN" altLang="en-US" sz="4400">
              <a:solidFill>
                <a:schemeClr val="accent1">
                  <a:lumMod val="50000"/>
                </a:schemeClr>
              </a:solidFill>
              <a:latin typeface="汉仪力量黑简" panose="00020600040101010101" charset="-122"/>
              <a:ea typeface="汉仪力量黑简" panose="00020600040101010101" charset="-122"/>
              <a:cs typeface="微软雅黑" panose="020B0503020204020204" charset="-122"/>
              <a:sym typeface="汉仪力量黑简" panose="00020600040101010101" charset="-122"/>
            </a:endParaRPr>
          </a:p>
        </p:txBody>
      </p:sp>
    </p:spTree>
    <p:custDataLst>
      <p:tags r:id="rId3"/>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alphaModFix amt="75000"/>
          </a:blip>
          <a:stretch>
            <a:fillRect l="-1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alphaModFix amt="54000"/>
            <a:extLst>
              <a:ext uri="{BEBA8EAE-BF5A-486C-A8C5-ECC9F3942E4B}">
                <a14:imgProps xmlns:a14="http://schemas.microsoft.com/office/drawing/2010/main">
                  <a14:imgLayer r:embed="rId3">
                    <a14:imgEffect>
                      <a14:saturation sat="33000"/>
                    </a14:imgEffect>
                  </a14:imgLayer>
                </a14:imgProps>
              </a:ext>
            </a:extLst>
          </a:blip>
          <a:srcRect r="11111"/>
          <a:stretch>
            <a:fillRect/>
          </a:stretch>
        </p:blipFill>
        <p:spPr>
          <a:xfrm>
            <a:off x="0" y="0"/>
            <a:ext cx="12192000" cy="6858000"/>
          </a:xfrm>
          <a:prstGeom prst="rect">
            <a:avLst/>
          </a:prstGeom>
        </p:spPr>
      </p:pic>
      <p:sp>
        <p:nvSpPr>
          <p:cNvPr id="6" name="矩形 5"/>
          <p:cNvSpPr/>
          <p:nvPr/>
        </p:nvSpPr>
        <p:spPr>
          <a:xfrm>
            <a:off x="4876800" y="756920"/>
            <a:ext cx="7315200" cy="5344160"/>
          </a:xfrm>
          <a:prstGeom prst="rect">
            <a:avLst/>
          </a:prstGeom>
          <a:solidFill>
            <a:schemeClr val="bg1"/>
          </a:solidFill>
          <a:ln>
            <a:noFill/>
          </a:ln>
          <a:effectLst>
            <a:outerShdw blurRad="324831" sx="102000" sy="102000" algn="ctr" rotWithShape="0">
              <a:prstClr val="black">
                <a:alpha val="1455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5" name="矩形 4"/>
          <p:cNvSpPr/>
          <p:nvPr/>
        </p:nvSpPr>
        <p:spPr>
          <a:xfrm>
            <a:off x="7762240" y="756920"/>
            <a:ext cx="4429760" cy="5344160"/>
          </a:xfrm>
          <a:prstGeom prst="rect">
            <a:avLst/>
          </a:prstGeom>
          <a:blipFill>
            <a:blip r:embed="rId4" cstate="screen">
              <a:grayscl/>
            </a:blip>
            <a:srcRect/>
            <a:stretch>
              <a:fillRect l="-145872" r="-15763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cxnSp>
        <p:nvCxnSpPr>
          <p:cNvPr id="14" name="直线连接符 13"/>
          <p:cNvCxnSpPr/>
          <p:nvPr/>
        </p:nvCxnSpPr>
        <p:spPr>
          <a:xfrm>
            <a:off x="5344160" y="1641007"/>
            <a:ext cx="2064000" cy="0"/>
          </a:xfrm>
          <a:prstGeom prst="line">
            <a:avLst/>
          </a:prstGeom>
          <a:ln>
            <a:solidFill>
              <a:srgbClr val="BDA596"/>
            </a:solidFill>
          </a:ln>
        </p:spPr>
        <p:style>
          <a:lnRef idx="1">
            <a:schemeClr val="accent1"/>
          </a:lnRef>
          <a:fillRef idx="0">
            <a:schemeClr val="accent1"/>
          </a:fillRef>
          <a:effectRef idx="0">
            <a:schemeClr val="accent1"/>
          </a:effectRef>
          <a:fontRef idx="minor">
            <a:schemeClr val="tx1"/>
          </a:fontRef>
        </p:style>
      </p:cxnSp>
      <p:cxnSp>
        <p:nvCxnSpPr>
          <p:cNvPr id="38" name="直线连接符 37"/>
          <p:cNvCxnSpPr/>
          <p:nvPr/>
        </p:nvCxnSpPr>
        <p:spPr>
          <a:xfrm>
            <a:off x="5344160" y="5298601"/>
            <a:ext cx="2064000" cy="0"/>
          </a:xfrm>
          <a:prstGeom prst="line">
            <a:avLst/>
          </a:prstGeom>
          <a:ln>
            <a:solidFill>
              <a:srgbClr val="BDA596"/>
            </a:solidFill>
          </a:ln>
        </p:spPr>
        <p:style>
          <a:lnRef idx="1">
            <a:schemeClr val="accent1"/>
          </a:lnRef>
          <a:fillRef idx="0">
            <a:schemeClr val="accent1"/>
          </a:fillRef>
          <a:effectRef idx="0">
            <a:schemeClr val="accent1"/>
          </a:effectRef>
          <a:fontRef idx="minor">
            <a:schemeClr val="tx1"/>
          </a:fontRef>
        </p:style>
      </p:cxnSp>
      <p:sp>
        <p:nvSpPr>
          <p:cNvPr id="42" name="椭圆 41"/>
          <p:cNvSpPr/>
          <p:nvPr/>
        </p:nvSpPr>
        <p:spPr>
          <a:xfrm rot="6703603">
            <a:off x="645897" y="659707"/>
            <a:ext cx="2827376" cy="2827376"/>
          </a:xfrm>
          <a:prstGeom prst="ellipse">
            <a:avLst/>
          </a:prstGeom>
          <a:gradFill flip="none" rotWithShape="1">
            <a:gsLst>
              <a:gs pos="27000">
                <a:schemeClr val="tx2">
                  <a:lumMod val="10000"/>
                  <a:lumOff val="90000"/>
                  <a:alpha val="0"/>
                </a:schemeClr>
              </a:gs>
              <a:gs pos="100000">
                <a:schemeClr val="tx2">
                  <a:lumMod val="10000"/>
                  <a:lumOff val="9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41" name="文本框 40"/>
          <p:cNvSpPr txBox="1"/>
          <p:nvPr/>
        </p:nvSpPr>
        <p:spPr>
          <a:xfrm>
            <a:off x="403225" y="334645"/>
            <a:ext cx="4364990" cy="2372995"/>
          </a:xfrm>
          <a:prstGeom prst="rect">
            <a:avLst/>
          </a:prstGeom>
          <a:noFill/>
        </p:spPr>
        <p:txBody>
          <a:bodyPr wrap="square" rtlCol="0">
            <a:noAutofit/>
          </a:bodyPr>
          <a:lstStyle/>
          <a:p>
            <a:pPr>
              <a:lnSpc>
                <a:spcPct val="130000"/>
              </a:lnSpc>
            </a:pPr>
            <a:r>
              <a:rPr kumimoji="1" lang="zh-CN" altLang="en-US" sz="3200" b="1">
                <a:solidFill>
                  <a:srgbClr val="264274"/>
                </a:solidFill>
                <a:latin typeface="微软雅黑" panose="020B0503020204020204" charset="-122"/>
                <a:ea typeface="微软雅黑" panose="020B0503020204020204" charset="-122"/>
              </a:rPr>
              <a:t>我们必须了解的</a:t>
            </a:r>
            <a:endParaRPr kumimoji="1" lang="zh-CN" altLang="en-US" sz="3200" b="1">
              <a:solidFill>
                <a:srgbClr val="264274"/>
              </a:solidFill>
              <a:latin typeface="微软雅黑" panose="020B0503020204020204" charset="-122"/>
              <a:ea typeface="微软雅黑" panose="020B0503020204020204" charset="-122"/>
            </a:endParaRPr>
          </a:p>
          <a:p>
            <a:pPr>
              <a:lnSpc>
                <a:spcPct val="130000"/>
              </a:lnSpc>
            </a:pPr>
            <a:endParaRPr kumimoji="1" lang="zh-CN" altLang="en-US" sz="3200" b="1">
              <a:solidFill>
                <a:srgbClr val="264274"/>
              </a:solidFill>
              <a:latin typeface="微软雅黑" panose="020B0503020204020204" charset="-122"/>
              <a:ea typeface="微软雅黑" panose="020B0503020204020204" charset="-122"/>
            </a:endParaRPr>
          </a:p>
          <a:p>
            <a:pPr>
              <a:lnSpc>
                <a:spcPct val="130000"/>
              </a:lnSpc>
            </a:pPr>
            <a:r>
              <a:rPr kumimoji="1" lang="zh-CN" altLang="en-US" sz="3200" b="1">
                <a:solidFill>
                  <a:srgbClr val="264274"/>
                </a:solidFill>
                <a:latin typeface="微软雅黑" panose="020B0503020204020204" charset="-122"/>
                <a:ea typeface="微软雅黑" panose="020B0503020204020204" charset="-122"/>
              </a:rPr>
              <a:t>一个</a:t>
            </a:r>
            <a:r>
              <a:rPr kumimoji="1" lang="zh-CN" altLang="en-US" sz="3200" b="1">
                <a:solidFill>
                  <a:srgbClr val="264274"/>
                </a:solidFill>
                <a:latin typeface="微软雅黑" panose="020B0503020204020204" charset="-122"/>
                <a:ea typeface="微软雅黑" panose="020B0503020204020204" charset="-122"/>
              </a:rPr>
              <a:t>国家</a:t>
            </a:r>
            <a:endParaRPr kumimoji="1" lang="zh-CN" altLang="en-US" sz="3200" b="1">
              <a:solidFill>
                <a:srgbClr val="264274"/>
              </a:solidFill>
              <a:latin typeface="微软雅黑" panose="020B0503020204020204" charset="-122"/>
              <a:ea typeface="微软雅黑" panose="020B0503020204020204" charset="-122"/>
            </a:endParaRPr>
          </a:p>
          <a:p>
            <a:pPr>
              <a:lnSpc>
                <a:spcPct val="130000"/>
              </a:lnSpc>
            </a:pPr>
            <a:endParaRPr kumimoji="1" lang="zh-CN" altLang="en-US" sz="3200" b="1">
              <a:solidFill>
                <a:srgbClr val="264274"/>
              </a:solidFill>
              <a:latin typeface="微软雅黑" panose="020B0503020204020204" charset="-122"/>
              <a:ea typeface="微软雅黑" panose="020B0503020204020204" charset="-122"/>
            </a:endParaRPr>
          </a:p>
          <a:p>
            <a:pPr>
              <a:lnSpc>
                <a:spcPct val="130000"/>
              </a:lnSpc>
            </a:pPr>
            <a:r>
              <a:rPr kumimoji="1" lang="zh-CN" altLang="en-US" sz="3200" b="1">
                <a:solidFill>
                  <a:srgbClr val="FF0000"/>
                </a:solidFill>
                <a:latin typeface="微软雅黑" panose="020B0503020204020204" charset="-122"/>
                <a:ea typeface="微软雅黑" panose="020B0503020204020204" charset="-122"/>
              </a:rPr>
              <a:t>日本平均寿命世界第一</a:t>
            </a:r>
            <a:endParaRPr kumimoji="1" lang="zh-CN" altLang="en-US" sz="3200" b="1">
              <a:solidFill>
                <a:srgbClr val="FF0000"/>
              </a:solidFill>
              <a:latin typeface="微软雅黑" panose="020B0503020204020204" charset="-122"/>
              <a:ea typeface="微软雅黑" panose="020B0503020204020204" charset="-122"/>
            </a:endParaRPr>
          </a:p>
        </p:txBody>
      </p:sp>
      <p:sp>
        <p:nvSpPr>
          <p:cNvPr id="2" name="文本框 1"/>
          <p:cNvSpPr txBox="1"/>
          <p:nvPr/>
        </p:nvSpPr>
        <p:spPr>
          <a:xfrm>
            <a:off x="5344160" y="1932940"/>
            <a:ext cx="2673985" cy="922020"/>
          </a:xfrm>
          <a:prstGeom prst="rect">
            <a:avLst/>
          </a:prstGeom>
          <a:noFill/>
        </p:spPr>
        <p:txBody>
          <a:bodyPr wrap="square" rtlCol="0">
            <a:spAutoFit/>
          </a:bodyPr>
          <a:lstStyle/>
          <a:p>
            <a:r>
              <a:rPr lang="zh-CN" altLang="en-US">
                <a:solidFill>
                  <a:srgbClr val="264274"/>
                </a:solidFill>
              </a:rPr>
              <a:t>百岁老人数量</a:t>
            </a:r>
            <a:endParaRPr lang="zh-CN" altLang="en-US">
              <a:solidFill>
                <a:srgbClr val="264274"/>
              </a:solidFill>
            </a:endParaRPr>
          </a:p>
          <a:p>
            <a:r>
              <a:rPr lang="en-US" altLang="zh-CN" sz="3600" b="1">
                <a:solidFill>
                  <a:srgbClr val="FF0000"/>
                </a:solidFill>
              </a:rPr>
              <a:t>9.526</a:t>
            </a:r>
            <a:r>
              <a:rPr lang="zh-CN" altLang="en-US" sz="3600" b="1">
                <a:solidFill>
                  <a:srgbClr val="FF0000"/>
                </a:solidFill>
              </a:rPr>
              <a:t>万</a:t>
            </a:r>
            <a:endParaRPr lang="zh-CN" altLang="en-US" sz="3600" b="1">
              <a:solidFill>
                <a:srgbClr val="FF0000"/>
              </a:solidFill>
            </a:endParaRPr>
          </a:p>
        </p:txBody>
      </p:sp>
      <p:sp>
        <p:nvSpPr>
          <p:cNvPr id="4" name="文本框 3"/>
          <p:cNvSpPr txBox="1"/>
          <p:nvPr/>
        </p:nvSpPr>
        <p:spPr>
          <a:xfrm>
            <a:off x="5344160" y="2990215"/>
            <a:ext cx="2673985" cy="922020"/>
          </a:xfrm>
          <a:prstGeom prst="rect">
            <a:avLst/>
          </a:prstGeom>
          <a:noFill/>
        </p:spPr>
        <p:txBody>
          <a:bodyPr wrap="square" rtlCol="0">
            <a:spAutoFit/>
          </a:bodyPr>
          <a:lstStyle/>
          <a:p>
            <a:r>
              <a:rPr lang="zh-CN" altLang="en-US">
                <a:solidFill>
                  <a:srgbClr val="264274"/>
                </a:solidFill>
              </a:rPr>
              <a:t>男性</a:t>
            </a:r>
            <a:r>
              <a:rPr lang="zh-CN" altLang="en-US">
                <a:solidFill>
                  <a:srgbClr val="264274"/>
                </a:solidFill>
                <a:sym typeface="+mn-ea"/>
              </a:rPr>
              <a:t>平均寿命</a:t>
            </a:r>
            <a:endParaRPr lang="zh-CN" altLang="en-US">
              <a:solidFill>
                <a:srgbClr val="264274"/>
              </a:solidFill>
            </a:endParaRPr>
          </a:p>
          <a:p>
            <a:r>
              <a:rPr lang="en-US" altLang="zh-CN" sz="3600" b="1">
                <a:solidFill>
                  <a:srgbClr val="FF0000"/>
                </a:solidFill>
              </a:rPr>
              <a:t>81.9岁</a:t>
            </a:r>
            <a:endParaRPr lang="zh-CN" altLang="en-US" sz="3200" b="1">
              <a:solidFill>
                <a:srgbClr val="264274"/>
              </a:solidFill>
            </a:endParaRPr>
          </a:p>
        </p:txBody>
      </p:sp>
      <p:sp>
        <p:nvSpPr>
          <p:cNvPr id="7" name="文本框 6"/>
          <p:cNvSpPr txBox="1"/>
          <p:nvPr/>
        </p:nvSpPr>
        <p:spPr>
          <a:xfrm>
            <a:off x="5344160" y="4047490"/>
            <a:ext cx="2673985" cy="922020"/>
          </a:xfrm>
          <a:prstGeom prst="rect">
            <a:avLst/>
          </a:prstGeom>
          <a:noFill/>
        </p:spPr>
        <p:txBody>
          <a:bodyPr wrap="square" rtlCol="0">
            <a:spAutoFit/>
          </a:bodyPr>
          <a:lstStyle/>
          <a:p>
            <a:pPr algn="l">
              <a:buClrTx/>
              <a:buSzTx/>
              <a:buFontTx/>
            </a:pPr>
            <a:r>
              <a:rPr lang="zh-CN" altLang="en-US" sz="1800">
                <a:solidFill>
                  <a:srgbClr val="264274"/>
                </a:solidFill>
              </a:rPr>
              <a:t>女性平均寿命</a:t>
            </a:r>
            <a:endParaRPr lang="zh-CN" altLang="en-US" sz="1800">
              <a:solidFill>
                <a:srgbClr val="264274"/>
              </a:solidFill>
            </a:endParaRPr>
          </a:p>
          <a:p>
            <a:r>
              <a:rPr lang="en-US" altLang="zh-CN" sz="3600" b="1">
                <a:solidFill>
                  <a:srgbClr val="FF0000"/>
                </a:solidFill>
              </a:rPr>
              <a:t>88.9岁</a:t>
            </a:r>
            <a:endParaRPr lang="zh-CN" altLang="en-US" sz="3200" b="1">
              <a:solidFill>
                <a:srgbClr val="264274"/>
              </a:solidFill>
            </a:endParaRPr>
          </a:p>
        </p:txBody>
      </p:sp>
      <p:sp>
        <p:nvSpPr>
          <p:cNvPr id="10" name="文本框 9"/>
          <p:cNvSpPr txBox="1"/>
          <p:nvPr/>
        </p:nvSpPr>
        <p:spPr>
          <a:xfrm>
            <a:off x="5309235" y="1272540"/>
            <a:ext cx="2280920" cy="337185"/>
          </a:xfrm>
          <a:prstGeom prst="rect">
            <a:avLst/>
          </a:prstGeom>
          <a:noFill/>
        </p:spPr>
        <p:txBody>
          <a:bodyPr wrap="square" rtlCol="0">
            <a:spAutoFit/>
          </a:bodyPr>
          <a:lstStyle/>
          <a:p>
            <a:r>
              <a:rPr lang="en-US" altLang="zh-CN" sz="1600"/>
              <a:t>2022</a:t>
            </a:r>
            <a:r>
              <a:rPr lang="zh-CN" altLang="en-US" sz="1600"/>
              <a:t>年日本寿命数据</a:t>
            </a:r>
            <a:endParaRPr lang="zh-CN" altLang="en-US" sz="1600"/>
          </a:p>
        </p:txBody>
      </p:sp>
      <p:pic>
        <p:nvPicPr>
          <p:cNvPr id="15" name="图片 14"/>
          <p:cNvPicPr>
            <a:picLocks noChangeAspect="1"/>
          </p:cNvPicPr>
          <p:nvPr>
            <p:custDataLst>
              <p:tags r:id="rId5"/>
            </p:custDataLst>
          </p:nvPr>
        </p:nvPicPr>
        <p:blipFill>
          <a:blip r:embed="rId6"/>
          <a:srcRect t="3209" b="7374"/>
          <a:stretch>
            <a:fillRect/>
          </a:stretch>
        </p:blipFill>
        <p:spPr>
          <a:xfrm>
            <a:off x="7761605" y="756920"/>
            <a:ext cx="4430395" cy="53441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linds(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1">
                                            <p:txEl>
                                              <p:pRg st="4" end="4"/>
                                            </p:txEl>
                                          </p:spTgt>
                                        </p:tgtEl>
                                        <p:attrNameLst>
                                          <p:attrName>style.visibility</p:attrName>
                                        </p:attrNameLst>
                                      </p:cBhvr>
                                      <p:to>
                                        <p:strVal val="visible"/>
                                      </p:to>
                                    </p:set>
                                    <p:animEffect transition="in" filter="blinds(horizontal)">
                                      <p:cBhvr>
                                        <p:cTn id="22" dur="500"/>
                                        <p:tgtEl>
                                          <p:spTgt spid="4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alphaModFix amt="75000"/>
          </a:blip>
          <a:stretch>
            <a:fillRect l="-1000"/>
          </a:stretch>
        </a:blipFill>
        <a:effectLst/>
      </p:bgPr>
    </p:bg>
    <p:spTree>
      <p:nvGrpSpPr>
        <p:cNvPr id="1" name=""/>
        <p:cNvGrpSpPr/>
        <p:nvPr/>
      </p:nvGrpSpPr>
      <p:grpSpPr>
        <a:xfrm>
          <a:off x="0" y="0"/>
          <a:ext cx="0" cy="0"/>
          <a:chOff x="0" y="0"/>
          <a:chExt cx="0" cy="0"/>
        </a:xfrm>
      </p:grpSpPr>
      <p:pic>
        <p:nvPicPr>
          <p:cNvPr id="3" name="図 3"/>
          <p:cNvPicPr>
            <a:picLocks noChangeAspect="1"/>
          </p:cNvPicPr>
          <p:nvPr/>
        </p:nvPicPr>
        <p:blipFill>
          <a:blip r:embed="rId2"/>
          <a:stretch>
            <a:fillRect/>
          </a:stretch>
        </p:blipFill>
        <p:spPr>
          <a:xfrm>
            <a:off x="-112860" y="-85139"/>
            <a:ext cx="12442785" cy="1367044"/>
          </a:xfrm>
          <a:prstGeom prst="rect">
            <a:avLst/>
          </a:prstGeom>
        </p:spPr>
      </p:pic>
      <p:sp>
        <p:nvSpPr>
          <p:cNvPr id="2" name="标题 1"/>
          <p:cNvSpPr>
            <a:spLocks noGrp="1"/>
          </p:cNvSpPr>
          <p:nvPr>
            <p:ph type="title"/>
          </p:nvPr>
        </p:nvSpPr>
        <p:spPr>
          <a:xfrm>
            <a:off x="365903" y="81548"/>
            <a:ext cx="9895951" cy="1033669"/>
          </a:xfrm>
        </p:spPr>
        <p:txBody>
          <a:bodyPr>
            <a:normAutofit/>
          </a:bodyPr>
          <a:lstStyle/>
          <a:p>
            <a:r>
              <a:rPr lang="zh-CN" altLang="en-US" sz="4000">
                <a:solidFill>
                  <a:srgbClr val="FFFFFF"/>
                </a:solidFill>
              </a:rPr>
              <a:t>主要经济体平均寿命</a:t>
            </a:r>
            <a:r>
              <a:rPr lang="zh-CN" altLang="en-US" sz="4000">
                <a:solidFill>
                  <a:srgbClr val="FFFFFF"/>
                </a:solidFill>
              </a:rPr>
              <a:t>对比</a:t>
            </a:r>
            <a:endParaRPr lang="zh-CN" altLang="en-US" sz="4000">
              <a:solidFill>
                <a:srgbClr val="FFFFFF"/>
              </a:solidFill>
            </a:endParaRPr>
          </a:p>
        </p:txBody>
      </p:sp>
      <p:pic>
        <p:nvPicPr>
          <p:cNvPr id="6" name="图片 5" descr="图表&#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7165" y="1282065"/>
            <a:ext cx="9612630" cy="5466080"/>
          </a:xfrm>
          <a:prstGeom prst="rect">
            <a:avLst/>
          </a:prstGeom>
        </p:spPr>
      </p:pic>
      <p:sp>
        <p:nvSpPr>
          <p:cNvPr id="40" name="矩形 39"/>
          <p:cNvSpPr/>
          <p:nvPr/>
        </p:nvSpPr>
        <p:spPr>
          <a:xfrm>
            <a:off x="0" y="2520950"/>
            <a:ext cx="2858770" cy="2533015"/>
          </a:xfrm>
          <a:prstGeom prst="rect">
            <a:avLst/>
          </a:prstGeom>
        </p:spPr>
        <p:txBody>
          <a:bodyPr wrap="square">
            <a:noAutofit/>
          </a:bodyPr>
          <a:p>
            <a:pPr indent="0" fontAlgn="auto">
              <a:lnSpc>
                <a:spcPts val="2500"/>
              </a:lnSpc>
            </a:pPr>
            <a:r>
              <a:rPr lang="zh-CN" altLang="en-US" sz="1600" b="1">
                <a:solidFill>
                  <a:schemeClr val="accent3">
                    <a:lumMod val="50000"/>
                  </a:schemeClr>
                </a:solidFill>
                <a:latin typeface="微软雅黑" panose="020B0503020204020204" charset="-122"/>
                <a:ea typeface="微软雅黑" panose="020B0503020204020204" charset="-122"/>
                <a:cs typeface="微软雅黑" panose="020B0503020204020204" charset="-122"/>
                <a:sym typeface="+mn-ea"/>
              </a:rPr>
              <a:t>日本早在</a:t>
            </a:r>
            <a:r>
              <a:rPr lang="en-US" altLang="zh-CN" sz="1600" b="1">
                <a:solidFill>
                  <a:schemeClr val="accent3">
                    <a:lumMod val="50000"/>
                  </a:schemeClr>
                </a:solidFill>
                <a:latin typeface="微软雅黑" panose="020B0503020204020204" charset="-122"/>
                <a:ea typeface="微软雅黑" panose="020B0503020204020204" charset="-122"/>
                <a:cs typeface="微软雅黑" panose="020B0503020204020204" charset="-122"/>
                <a:sym typeface="+mn-ea"/>
              </a:rPr>
              <a:t>1978</a:t>
            </a:r>
            <a:r>
              <a:rPr lang="zh-CN" altLang="en-US" sz="1600" b="1">
                <a:solidFill>
                  <a:schemeClr val="accent3">
                    <a:lumMod val="50000"/>
                  </a:schemeClr>
                </a:solidFill>
                <a:latin typeface="微软雅黑" panose="020B0503020204020204" charset="-122"/>
                <a:ea typeface="微软雅黑" panose="020B0503020204020204" charset="-122"/>
                <a:cs typeface="微软雅黑" panose="020B0503020204020204" charset="-122"/>
                <a:sym typeface="+mn-ea"/>
              </a:rPr>
              <a:t>年就推出</a:t>
            </a:r>
            <a:endParaRPr lang="zh-CN" altLang="en-US" sz="1600" b="1">
              <a:solidFill>
                <a:schemeClr val="accent3">
                  <a:lumMod val="50000"/>
                </a:schemeClr>
              </a:solidFill>
              <a:latin typeface="微软雅黑" panose="020B0503020204020204" charset="-122"/>
              <a:ea typeface="微软雅黑" panose="020B0503020204020204" charset="-122"/>
              <a:cs typeface="微软雅黑" panose="020B0503020204020204" charset="-122"/>
              <a:sym typeface="+mn-ea"/>
            </a:endParaRPr>
          </a:p>
          <a:p>
            <a:pPr indent="0" fontAlgn="auto">
              <a:lnSpc>
                <a:spcPts val="2500"/>
              </a:lnSpc>
            </a:pPr>
            <a:r>
              <a:rPr lang="zh-CN" altLang="en-US" sz="1600" b="1">
                <a:solidFill>
                  <a:srgbClr val="FF0000"/>
                </a:solidFill>
                <a:latin typeface="微软雅黑" panose="020B0503020204020204" charset="-122"/>
                <a:ea typeface="微软雅黑" panose="020B0503020204020204" charset="-122"/>
                <a:cs typeface="微软雅黑" panose="020B0503020204020204" charset="-122"/>
                <a:sym typeface="+mn-ea"/>
              </a:rPr>
              <a:t>全民覆盖型健康管理模式</a:t>
            </a:r>
            <a:endParaRPr lang="zh-CN" altLang="en-US" sz="1600" b="1">
              <a:solidFill>
                <a:srgbClr val="FF0000"/>
              </a:solidFill>
              <a:latin typeface="微软雅黑" panose="020B0503020204020204" charset="-122"/>
              <a:ea typeface="微软雅黑" panose="020B0503020204020204" charset="-122"/>
              <a:cs typeface="微软雅黑" panose="020B0503020204020204" charset="-122"/>
              <a:sym typeface="+mn-ea"/>
            </a:endParaRPr>
          </a:p>
          <a:p>
            <a:pPr indent="0" fontAlgn="auto">
              <a:lnSpc>
                <a:spcPts val="2500"/>
              </a:lnSpc>
            </a:pPr>
            <a:r>
              <a:rPr lang="zh-CN" altLang="en-US" sz="1600" b="1">
                <a:solidFill>
                  <a:schemeClr val="accent3">
                    <a:lumMod val="50000"/>
                  </a:schemeClr>
                </a:solidFill>
                <a:latin typeface="微软雅黑" panose="020B0503020204020204" charset="-122"/>
                <a:ea typeface="微软雅黑" panose="020B0503020204020204" charset="-122"/>
                <a:cs typeface="微软雅黑" panose="020B0503020204020204" charset="-122"/>
                <a:sym typeface="+mn-ea"/>
              </a:rPr>
              <a:t>在“健康推进计划”的指导下，日本的健康管理有了显著的成果，</a:t>
            </a:r>
            <a:r>
              <a:rPr lang="zh-CN" altLang="en-US" sz="1600" b="1">
                <a:solidFill>
                  <a:srgbClr val="264274"/>
                </a:solidFill>
                <a:latin typeface="微软雅黑" panose="020B0503020204020204" charset="-122"/>
                <a:ea typeface="微软雅黑" panose="020B0503020204020204" charset="-122"/>
                <a:cs typeface="微软雅黑" panose="020B0503020204020204" charset="-122"/>
                <a:sym typeface="+mn-ea"/>
              </a:rPr>
              <a:t>根据世界卫生局统计：</a:t>
            </a:r>
            <a:endParaRPr lang="zh-CN" altLang="en-US" sz="1600" b="1" spc="-80">
              <a:solidFill>
                <a:srgbClr val="264274"/>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alphaModFix amt="75000"/>
          </a:blip>
          <a:stretch>
            <a:fillRect l="-1000"/>
          </a:stretch>
        </a:blip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2229630" y="2628902"/>
            <a:ext cx="6430819" cy="1083830"/>
          </a:xfrm>
        </p:spPr>
        <p:txBody>
          <a:bodyPr/>
          <a:lstStyle/>
          <a:p>
            <a:pPr marL="0" indent="0">
              <a:buNone/>
            </a:pPr>
            <a:r>
              <a:rPr kumimoji="1" lang="zh-CN" altLang="en-US" sz="5400" b="1">
                <a:solidFill>
                  <a:srgbClr val="264274"/>
                </a:solidFill>
                <a:latin typeface="思源黑体 Medium" panose="020B0600000000000000" charset="-122"/>
                <a:ea typeface="思源黑体 Medium" panose="020B0600000000000000" charset="-122"/>
              </a:rPr>
              <a:t>日本人长寿的原因是</a:t>
            </a:r>
            <a:endParaRPr kumimoji="1" lang="en-US" altLang="zh-CN" sz="5400" b="1">
              <a:solidFill>
                <a:srgbClr val="264274"/>
              </a:solidFill>
              <a:latin typeface="思源黑体 Medium" panose="020B0600000000000000" charset="-122"/>
              <a:ea typeface="思源黑体 Medium" panose="020B0600000000000000" charset="-122"/>
            </a:endParaRPr>
          </a:p>
          <a:p>
            <a:endParaRPr kumimoji="1" lang="en-US" altLang="zh-CN" sz="5400" b="1">
              <a:solidFill>
                <a:srgbClr val="264274"/>
              </a:solidFill>
              <a:latin typeface="思源黑体 Medium" panose="020B0600000000000000" charset="-122"/>
              <a:ea typeface="思源黑体 Medium" panose="020B0600000000000000" charset="-122"/>
            </a:endParaRPr>
          </a:p>
        </p:txBody>
      </p:sp>
      <p:pic>
        <p:nvPicPr>
          <p:cNvPr id="2" name="图片 1" descr="1016110f2e405f06136bcb5bda34bc09f990f27cf375-GzhASq_fw1200"/>
          <p:cNvPicPr>
            <a:picLocks noChangeAspect="1"/>
          </p:cNvPicPr>
          <p:nvPr/>
        </p:nvPicPr>
        <p:blipFill>
          <a:blip r:embed="rId2"/>
          <a:stretch>
            <a:fillRect/>
          </a:stretch>
        </p:blipFill>
        <p:spPr>
          <a:xfrm>
            <a:off x="8011160" y="1649730"/>
            <a:ext cx="2818765" cy="2818765"/>
          </a:xfrm>
          <a:prstGeom prst="rect">
            <a:avLst/>
          </a:prstGeom>
        </p:spPr>
      </p:pic>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ISLIDE.ICON" val="#167570;#154279;#154279;#153392;#154339;#370808;#369600;#369582;"/>
</p:tagLst>
</file>

<file path=ppt/tags/tag102.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147_3*a*1"/>
  <p:tag name="KSO_WM_TEMPLATE_CATEGORY" val="diagram"/>
  <p:tag name="KSO_WM_TEMPLATE_INDEX" val="20233147"/>
  <p:tag name="KSO_WM_UNIT_LAYERLEVEL" val="1"/>
  <p:tag name="KSO_WM_TAG_VERSION" val="3.0"/>
  <p:tag name="KSO_WM_BEAUTIFY_FLAG" val="#wm#"/>
  <p:tag name="KSO_WM_UNIT_TEXT_TYPE" val="1"/>
  <p:tag name="KSO_WM_UNIT_PRESET_TEXT" val="单击此处添加标题"/>
  <p:tag name="KSO_WM_UNIT_TEXT_FILL_FORE_SCHEMECOLOR_INDEX" val="13"/>
  <p:tag name="KSO_WM_UNIT_TEXT_FILL_TYPE" val="1"/>
  <p:tag name="KSO_WM_UNIT_USESOURCEFORMAT_APPLY" val="0"/>
</p:tagLst>
</file>

<file path=ppt/tags/tag103.xml><?xml version="1.0" encoding="utf-8"?>
<p:tagLst xmlns:p="http://schemas.openxmlformats.org/presentationml/2006/main">
  <p:tag name="KSO_WM_BEAUTIFY_FLAG" val="#wm#"/>
  <p:tag name="KSO_WM_UNIT_VALUE" val="1289*910"/>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1717_1*d*1"/>
  <p:tag name="KSO_WM_TEMPLATE_CATEGORY" val="custom"/>
  <p:tag name="KSO_WM_TEMPLATE_INDEX" val="20231717"/>
  <p:tag name="KSO_WM_UNIT_LAYERLEVEL" val="1"/>
  <p:tag name="KSO_WM_TAG_VERSION" val="3.0"/>
  <p:tag name="KSO_WM_UNIT_PICTURE_SUBTYPE" val="b"/>
  <p:tag name="MH_PIC_SOURCE_TYPE" val="generate_slide_ai*{&quot;ai_type&quot;:&quot;generate_ppt&quot;,&quot;id&quot;:&quot;VCG41N525175279&quot;}*auto_gallery_ai_v2.0.6_ONLINE*1741075985215_10.77_478b76c6ad19-slide-3"/>
  <p:tag name="KSO_WM_UNIT_LINE_FORE_SCHEMECOLOR_INDEX" val="5"/>
  <p:tag name="KSO_WM_UNIT_LINE_FILL_TYPE" val="2"/>
  <p:tag name="KSO_WM_UNIT_SHADOW_SCHEMECOLOR_INDEX" val="5"/>
  <p:tag name="KSO_WM_UNIT_USESOURCEFORMAT_APPLY" val="0"/>
</p:tagLst>
</file>

<file path=ppt/tags/tag10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3147_3*l_h_f*1_1_1"/>
  <p:tag name="KSO_WM_TEMPLATE_CATEGORY" val="diagram"/>
  <p:tag name="KSO_WM_TEMPLATE_INDEX" val="20233147"/>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9.23138096606635,&quot;left&quot;:137.4674278439499,&quot;top&quot;:119.6,&quot;width&quot;:470.98257215605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单击此处输入项正文，文字是您思想的提炼"/>
  <p:tag name="KSO_WM_UNIT_TEXT_FILL_FORE_SCHEMECOLOR_INDEX" val="1"/>
  <p:tag name="KSO_WM_UNIT_TEXT_FILL_TYPE" val="1"/>
  <p:tag name="KSO_WM_UNIT_USESOURCEFORMAT_APPLY" val="0"/>
</p:tagLst>
</file>

<file path=ppt/tags/tag10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ID" val="diagram20233147_3*l_h_f*1_1_1"/>
  <p:tag name="KSO_WM_TEMPLATE_CATEGORY" val="diagram"/>
  <p:tag name="KSO_WM_TEMPLATE_INDEX" val="20233147"/>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9.23138096606635,&quot;left&quot;:137.4674278439499,&quot;top&quot;:119.6,&quot;width&quot;:470.98257215605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单击此处输入项正文，文字是您思想的提炼"/>
  <p:tag name="KSO_WM_UNIT_TEXT_FILL_FORE_SCHEMECOLOR_INDEX" val="1"/>
  <p:tag name="KSO_WM_UNIT_TEXT_FILL_TYPE" val="1"/>
  <p:tag name="KSO_WM_UNIT_USESOURCEFORMAT_APPLY" val="0"/>
</p:tagLst>
</file>

<file path=ppt/tags/tag106.xml><?xml version="1.0" encoding="utf-8"?>
<p:tagLst xmlns:p="http://schemas.openxmlformats.org/presentationml/2006/main">
  <p:tag name="KSO_WM_SLIDE_ID" val="diagram20233147_3"/>
  <p:tag name="KSO_WM_TEMPLATE_SUBCATEGORY" val="0"/>
  <p:tag name="KSO_WM_TEMPLATE_MASTER_TYPE" val="0"/>
  <p:tag name="KSO_WM_TEMPLATE_COLOR_TYPE" val="0"/>
  <p:tag name="KSO_WM_SLIDE_ITEM_CNT" val="4"/>
  <p:tag name="KSO_WM_SLIDE_INDEX" val="3"/>
  <p:tag name="KSO_WM_TAG_VERSION" val="3.0"/>
  <p:tag name="KSO_WM_BEAUTIFY_FLAG" val="#wm#"/>
  <p:tag name="KSO_WM_TEMPLATE_CATEGORY" val="custom"/>
  <p:tag name="KSO_WM_TEMPLATE_INDEX" val="20235864"/>
  <p:tag name="KSO_WM_SLIDE_TYPE" val="text"/>
  <p:tag name="KSO_WM_SLIDE_SUBTYPE" val="diag"/>
  <p:tag name="KSO_WM_SLIDE_SIZE" val="812.941*336.878"/>
  <p:tag name="KSO_WM_SLIDE_POSITION" val="73.3256*155.822"/>
  <p:tag name="KSO_WM_SLIDE_LAYOUT" val="a_l"/>
  <p:tag name="KSO_WM_SLIDE_LAYOUT_CNT" val="1_1"/>
  <p:tag name="KSO_WM_SPECIAL_SOURCE" val="bdnull"/>
  <p:tag name="KSO_WM_DIAGRAM_GROUP_CODE" val="l1-1"/>
  <p:tag name="KSO_WM_SLIDE_DIAGTYPE" val="l"/>
</p:tagLst>
</file>

<file path=ppt/tags/tag107.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147_3*a*1"/>
  <p:tag name="KSO_WM_TEMPLATE_CATEGORY" val="diagram"/>
  <p:tag name="KSO_WM_TEMPLATE_INDEX" val="20233147"/>
  <p:tag name="KSO_WM_UNIT_LAYERLEVEL" val="1"/>
  <p:tag name="KSO_WM_TAG_VERSION" val="3.0"/>
  <p:tag name="KSO_WM_BEAUTIFY_FLAG" val="#wm#"/>
  <p:tag name="KSO_WM_UNIT_TEXT_TYPE" val="1"/>
  <p:tag name="KSO_WM_UNIT_PRESET_TEXT" val="单击此处添加标题"/>
  <p:tag name="KSO_WM_UNIT_TEXT_FILL_FORE_SCHEMECOLOR_INDEX" val="13"/>
  <p:tag name="KSO_WM_UNIT_TEXT_FILL_TYPE" val="1"/>
  <p:tag name="KSO_WM_UNIT_USESOURCEFORMAT_APPLY" val="0"/>
</p:tagLst>
</file>

<file path=ppt/tags/tag10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3147_3*l_h_d*1_1_1"/>
  <p:tag name="KSO_WM_TEMPLATE_CATEGORY" val="diagram"/>
  <p:tag name="KSO_WM_TEMPLATE_INDEX" val="20233147"/>
  <p:tag name="KSO_WM_UNIT_LAYERLEVEL" val="1_1_1"/>
  <p:tag name="KSO_WM_TAG_VERSION" val="3.0"/>
  <p:tag name="KSO_WM_UNIT_VALUE" val="706*662"/>
  <p:tag name="KSO_WM_DIAGRAM_GROUP_CODE" val="l1-1"/>
  <p:tag name="KSO_WM_UNIT_TYPE" val="l_h_d"/>
  <p:tag name="KSO_WM_UNIT_INDEX" val="1_1_1"/>
  <p:tag name="KSO_WM_DIAGRAM_VERSION" val="3"/>
  <p:tag name="KSO_WM_DIAGRAM_COLOR_TRICK" val="1"/>
  <p:tag name="KSO_WM_DIAGRAM_COLOR_TEXT_CAN_REMOVE" val="n"/>
  <p:tag name="KSO_WM_DIAGRAM_MAX_ITEMCNT" val="4"/>
  <p:tag name="KSO_WM_DIAGRAM_MIN_ITEMCNT" val="2"/>
  <p:tag name="KSO_WM_DIAGRAM_VIRTUALLY_FRAME" val="{&quot;height&quot;:369.23138096606635,&quot;left&quot;:137.4674278439499,&quot;top&quot;:119.6,&quot;width&quot;:471.0325721560501}"/>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PICTURE_SUBTYPE" val="b"/>
  <p:tag name="KSO_WM_UNIT_LINE_FORE_SCHEMECOLOR_INDEX" val="13"/>
  <p:tag name="MH_PIC_SOURCE_TYPE" val="generate_slide_ai*{&quot;ai_type&quot;:&quot;generate_ppt&quot;,&quot;id&quot;:&quot;VCG41N1331143924&quot;}*auto_gallery_ai_v2.0.6_ONLINE*1741075985215_10.77_478b76c6ad19-slide-1"/>
  <p:tag name="KSO_WM_UNIT_LINE_FILL_TYPE" val="2"/>
  <p:tag name="KSO_WM_UNIT_USESOURCEFORMAT_APPLY" val="0"/>
</p:tagLst>
</file>

<file path=ppt/tags/tag10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3147_3*l_h_f*1_1_1"/>
  <p:tag name="KSO_WM_TEMPLATE_CATEGORY" val="diagram"/>
  <p:tag name="KSO_WM_TEMPLATE_INDEX" val="20233147"/>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9.23138096606635,&quot;left&quot;:137.4674278439499,&quot;top&quot;:119.6,&quot;width&quot;:471.03257215605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单击此处输入项正文，文字是您思想的提炼"/>
  <p:tag name="KSO_WM_UNIT_TEXT_FILL_FORE_SCHEMECOLOR_INDEX" val="1"/>
  <p:tag name="KSO_WM_UNIT_TEXT_FILL_TYPE" val="1"/>
  <p:tag name="KSO_WM_UNIT_USESOURCEFORMAT_APPLY" val="0"/>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147_3*l_h_a*1_1_1"/>
  <p:tag name="KSO_WM_TEMPLATE_CATEGORY" val="diagram"/>
  <p:tag name="KSO_WM_TEMPLATE_INDEX" val="20233147"/>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9.23138096606635,&quot;left&quot;:137.4674278439499,&quot;top&quot;:119.6,&quot;width&quot;:471.03257215605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标题"/>
  <p:tag name="KSO_WM_UNIT_TEXT_FILL_FORE_SCHEMECOLOR_INDEX" val="1"/>
  <p:tag name="KSO_WM_UNIT_TEXT_FILL_TYPE" val="1"/>
  <p:tag name="KSO_WM_UNIT_USESOURCEFORMAT_APPLY" val="0"/>
</p:tagLst>
</file>

<file path=ppt/tags/tag11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3147_3*l_h_f*1_2_1"/>
  <p:tag name="KSO_WM_TEMPLATE_CATEGORY" val="diagram"/>
  <p:tag name="KSO_WM_TEMPLATE_INDEX" val="20233147"/>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9.23138096606635,&quot;left&quot;:137.4674278439499,&quot;top&quot;:119.6,&quot;width&quot;:471.03257215605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单击此处输入项正文，文字是您思想的提炼"/>
  <p:tag name="KSO_WM_UNIT_TEXT_FILL_FORE_SCHEMECOLOR_INDEX" val="1"/>
  <p:tag name="KSO_WM_UNIT_TEXT_FILL_TYPE" val="1"/>
  <p:tag name="KSO_WM_UNIT_USESOURCEFORMAT_APPLY" val="0"/>
</p:tagLst>
</file>

<file path=ppt/tags/tag11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3147_3*l_h_a*1_2_1"/>
  <p:tag name="KSO_WM_TEMPLATE_CATEGORY" val="diagram"/>
  <p:tag name="KSO_WM_TEMPLATE_INDEX" val="20233147"/>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9.23138096606635,&quot;left&quot;:137.4674278439499,&quot;top&quot;:119.6,&quot;width&quot;:471.03257215605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标题"/>
  <p:tag name="KSO_WM_UNIT_TEXT_FILL_FORE_SCHEMECOLOR_INDEX" val="1"/>
  <p:tag name="KSO_WM_UNIT_TEXT_FILL_TYPE" val="1"/>
  <p:tag name="KSO_WM_UNIT_USESOURCEFORMAT_APPLY" val="0"/>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147_2*l_h_d*1_2_1"/>
  <p:tag name="KSO_WM_TEMPLATE_CATEGORY" val="diagram"/>
  <p:tag name="KSO_WM_TEMPLATE_INDEX" val="20233147"/>
  <p:tag name="KSO_WM_UNIT_LAYERLEVEL" val="1_1_1"/>
  <p:tag name="KSO_WM_TAG_VERSION" val="3.0"/>
  <p:tag name="KSO_WM_UNIT_VALUE" val="735*689"/>
  <p:tag name="KSO_WM_DIAGRAM_GROUP_CODE" val="l1-1"/>
  <p:tag name="KSO_WM_UNIT_TYPE" val="l_h_d"/>
  <p:tag name="KSO_WM_UNIT_INDEX" val="1_2_1"/>
  <p:tag name="KSO_WM_DIAGRAM_VERSION" val="3"/>
  <p:tag name="KSO_WM_DIAGRAM_COLOR_TRICK" val="1"/>
  <p:tag name="KSO_WM_DIAGRAM_COLOR_TEXT_CAN_REMOVE" val="n"/>
  <p:tag name="KSO_WM_DIAGRAM_MAX_ITEMCNT" val="4"/>
  <p:tag name="KSO_WM_DIAGRAM_MIN_ITEMCNT" val="2"/>
  <p:tag name="KSO_WM_DIAGRAM_VIRTUALLY_FRAME" val="{&quot;height&quot;:365.1413385826772,&quot;left&quot;:73.36463256835941,&quot;top&quot;:141.69007874015747,&quot;width&quot;:812.9407348632812}"/>
  <p:tag name="KSO_WM_DIAGRAM_COLOR_MATCH_VALUE" val="{&quot;shape&quot;:{&quot;fill&quot;:{&quot;solid&quot;:{&quot;brightness&quot;:0,&quot;colorType&quot;:1,&quot;foreColorIndex&quot;:5,&quot;transparency&quot;:0.5},&quot;type&quot;:1},&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PICTURE_SUBTYPE" val="b"/>
  <p:tag name="KSO_WM_UNIT_FILL_TYPE" val="1"/>
  <p:tag name="KSO_WM_UNIT_FILL_FORE_SCHEMECOLOR_INDEX" val="5"/>
  <p:tag name="KSO_WM_UNIT_FILL_FORE_SCHEMECOLOR_INDEX_BRIGHTNESS" val="0"/>
  <p:tag name="KSO_WM_UNIT_LINE_FORE_SCHEMECOLOR_INDEX" val="13"/>
  <p:tag name="MH_PIC_SOURCE_TYPE" val="generate_slide_ai*{&quot;ai_type&quot;:&quot;generate_ppt&quot;,&quot;id&quot;:&quot;VCG41N626157516&quot;}*auto_gallery_ai_v2.0.6_ONLINE*1741076754821_10.77_7393ea00149c-slide-1"/>
  <p:tag name="KSO_WM_UNIT_LINE_FILL_TYPE" val="2"/>
  <p:tag name="KSO_WM_UNIT_USESOURCEFORMAT_APPLY" val="0"/>
</p:tagLst>
</file>

<file path=ppt/tags/tag114.xml><?xml version="1.0" encoding="utf-8"?>
<p:tagLst xmlns:p="http://schemas.openxmlformats.org/presentationml/2006/main">
  <p:tag name="KSO_WM_BEAUTIFY_FLAG" val="#wm#"/>
  <p:tag name="KSO_WM_UNIT_VALUE" val="1289*910"/>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1717_1*d*1"/>
  <p:tag name="KSO_WM_TEMPLATE_CATEGORY" val="custom"/>
  <p:tag name="KSO_WM_TEMPLATE_INDEX" val="20231717"/>
  <p:tag name="KSO_WM_UNIT_LAYERLEVEL" val="1"/>
  <p:tag name="KSO_WM_TAG_VERSION" val="3.0"/>
  <p:tag name="KSO_WM_UNIT_PICTURE_SUBTYPE" val="b"/>
  <p:tag name="MH_PIC_SOURCE_TYPE" val="generate_slide_ai*{&quot;ai_type&quot;:&quot;generate_ppt&quot;,&quot;id&quot;:&quot;VCG41N525175279&quot;}*auto_gallery_ai_v2.0.6_ONLINE*1741075985215_10.77_478b76c6ad19-slide-3"/>
  <p:tag name="KSO_WM_UNIT_LINE_FORE_SCHEMECOLOR_INDEX" val="5"/>
  <p:tag name="KSO_WM_UNIT_LINE_FILL_TYPE" val="2"/>
  <p:tag name="KSO_WM_UNIT_SHADOW_SCHEMECOLOR_INDEX" val="5"/>
  <p:tag name="KSO_WM_UNIT_USESOURCEFORMAT_APPLY" val="0"/>
</p:tagLst>
</file>

<file path=ppt/tags/tag115.xml><?xml version="1.0" encoding="utf-8"?>
<p:tagLst xmlns:p="http://schemas.openxmlformats.org/presentationml/2006/main">
  <p:tag name="KSO_WM_SLIDE_ID" val="diagram20233147_3"/>
  <p:tag name="KSO_WM_TEMPLATE_SUBCATEGORY" val="0"/>
  <p:tag name="KSO_WM_TEMPLATE_MASTER_TYPE" val="0"/>
  <p:tag name="KSO_WM_TEMPLATE_COLOR_TYPE" val="0"/>
  <p:tag name="KSO_WM_SLIDE_ITEM_CNT" val="4"/>
  <p:tag name="KSO_WM_SLIDE_INDEX" val="3"/>
  <p:tag name="KSO_WM_TAG_VERSION" val="3.0"/>
  <p:tag name="KSO_WM_BEAUTIFY_FLAG" val="#wm#"/>
  <p:tag name="KSO_WM_TEMPLATE_CATEGORY" val="custom"/>
  <p:tag name="KSO_WM_TEMPLATE_INDEX" val="20235864"/>
  <p:tag name="KSO_WM_SLIDE_TYPE" val="text"/>
  <p:tag name="KSO_WM_SLIDE_SUBTYPE" val="diag"/>
  <p:tag name="KSO_WM_SLIDE_SIZE" val="812.941*336.878"/>
  <p:tag name="KSO_WM_SLIDE_POSITION" val="73.3256*155.822"/>
  <p:tag name="KSO_WM_SLIDE_LAYOUT" val="a_l"/>
  <p:tag name="KSO_WM_SLIDE_LAYOUT_CNT" val="1_1"/>
  <p:tag name="KSO_WM_SPECIAL_SOURCE" val="bdnull"/>
  <p:tag name="KSO_WM_DIAGRAM_GROUP_CODE" val="l1-1"/>
  <p:tag name="KSO_WM_SLIDE_DIAGTYPE" val="l"/>
</p:tagLst>
</file>

<file path=ppt/tags/tag116.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147_3*a*1"/>
  <p:tag name="KSO_WM_TEMPLATE_CATEGORY" val="diagram"/>
  <p:tag name="KSO_WM_TEMPLATE_INDEX" val="20233147"/>
  <p:tag name="KSO_WM_UNIT_LAYERLEVEL" val="1"/>
  <p:tag name="KSO_WM_TAG_VERSION" val="3.0"/>
  <p:tag name="KSO_WM_BEAUTIFY_FLAG" val="#wm#"/>
  <p:tag name="KSO_WM_UNIT_TEXT_TYPE" val="1"/>
  <p:tag name="KSO_WM_UNIT_PRESET_TEXT" val="单击此处添加标题"/>
  <p:tag name="KSO_WM_UNIT_TEXT_FILL_FORE_SCHEMECOLOR_INDEX" val="13"/>
  <p:tag name="KSO_WM_UNIT_TEXT_FILL_TYPE" val="1"/>
  <p:tag name="KSO_WM_UNIT_USESOURCEFORMAT_APPLY" val="0"/>
</p:tagLst>
</file>

<file path=ppt/tags/tag117.xml><?xml version="1.0" encoding="utf-8"?>
<p:tagLst xmlns:p="http://schemas.openxmlformats.org/presentationml/2006/main">
  <p:tag name="KSO_WM_SLIDE_ID" val="diagram20233147_3"/>
  <p:tag name="KSO_WM_TEMPLATE_SUBCATEGORY" val="0"/>
  <p:tag name="KSO_WM_TEMPLATE_MASTER_TYPE" val="0"/>
  <p:tag name="KSO_WM_TEMPLATE_COLOR_TYPE" val="0"/>
  <p:tag name="KSO_WM_SLIDE_ITEM_CNT" val="4"/>
  <p:tag name="KSO_WM_SLIDE_INDEX" val="3"/>
  <p:tag name="KSO_WM_TAG_VERSION" val="3.0"/>
  <p:tag name="KSO_WM_BEAUTIFY_FLAG" val="#wm#"/>
  <p:tag name="KSO_WM_TEMPLATE_CATEGORY" val="custom"/>
  <p:tag name="KSO_WM_TEMPLATE_INDEX" val="20235864"/>
  <p:tag name="KSO_WM_SLIDE_TYPE" val="text"/>
  <p:tag name="KSO_WM_SLIDE_SUBTYPE" val="diag"/>
  <p:tag name="KSO_WM_SLIDE_SIZE" val="812.941*336.878"/>
  <p:tag name="KSO_WM_SLIDE_POSITION" val="73.3256*155.822"/>
  <p:tag name="KSO_WM_SLIDE_LAYOUT" val="a_l"/>
  <p:tag name="KSO_WM_SLIDE_LAYOUT_CNT" val="1_1"/>
  <p:tag name="KSO_WM_SPECIAL_SOURCE" val="bdnull"/>
  <p:tag name="KSO_WM_DIAGRAM_GROUP_CODE" val="l1-1"/>
  <p:tag name="KSO_WM_SLIDE_DIAGTYPE" val="l"/>
</p:tagLst>
</file>

<file path=ppt/tags/tag118.xml><?xml version="1.0" encoding="utf-8"?>
<p:tagLst xmlns:p="http://schemas.openxmlformats.org/presentationml/2006/main">
  <p:tag name="KSO_WM_UNIT_VALUE" val="1904*1673"/>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1922_1*d*1"/>
  <p:tag name="KSO_WM_TEMPLATE_CATEGORY" val="custom"/>
  <p:tag name="KSO_WM_TEMPLATE_INDEX" val="20231922"/>
  <p:tag name="KSO_WM_UNIT_LAYERLEVEL" val="1"/>
  <p:tag name="KSO_WM_TAG_VERSION" val="3.0"/>
  <p:tag name="KSO_WM_BEAUTIFY_FLAG" val="#wm#"/>
  <p:tag name="KSO_WM_UNIT_LINE_FORE_SCHEMECOLOR_INDEX" val="13"/>
  <p:tag name="KSO_WM_UNIT_LINE_FILL_TYPE" val="2"/>
  <p:tag name="KSO_WM_UNIT_USESOURCEFORMAT_APPLY" val="0"/>
  <p:tag name="KSO_WM_UNIT_PICTURE_SUBTYPE" val="b"/>
  <p:tag name="MH_PIC_SOURCE_TYPE" val="generate_slide_ai*{&quot;ai_type&quot;:&quot;generate_ppt&quot;,&quot;id&quot;:&quot;VCG41N1563065415&quot;}*auto_gallery_ai_v2.0.6_ONLINE*1741076754821_10.77_7393ea00149c-slide-10"/>
</p:tagLst>
</file>

<file path=ppt/tags/tag119.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147_3*a*1"/>
  <p:tag name="KSO_WM_TEMPLATE_CATEGORY" val="diagram"/>
  <p:tag name="KSO_WM_TEMPLATE_INDEX" val="20233147"/>
  <p:tag name="KSO_WM_UNIT_LAYERLEVEL" val="1"/>
  <p:tag name="KSO_WM_TAG_VERSION" val="3.0"/>
  <p:tag name="KSO_WM_BEAUTIFY_FLAG" val="#wm#"/>
  <p:tag name="KSO_WM_UNIT_TEXT_TYPE" val="1"/>
  <p:tag name="KSO_WM_UNIT_PRESET_TEXT" val="单击此处添加标题"/>
  <p:tag name="KSO_WM_UNIT_TEXT_FILL_FORE_SCHEMECOLOR_INDEX" val="13"/>
  <p:tag name="KSO_WM_UNIT_TEXT_FILL_TYPE" val="1"/>
  <p:tag name="KSO_WM_UNIT_USESOURCEFORMAT_APPLY" val="0"/>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3337_2*l_h_f*1_1_1"/>
  <p:tag name="KSO_WM_TEMPLATE_CATEGORY" val="diagram"/>
  <p:tag name="KSO_WM_TEMPLATE_INDEX" val="20233337"/>
  <p:tag name="KSO_WM_UNIT_LAYERLEVEL" val="1_1_1"/>
  <p:tag name="KSO_WM_TAG_VERSION" val="3.0"/>
  <p:tag name="KSO_WM_UNIT_TEXT_FILL_FORE_SCHEMECOLOR_INDEX_BRIGHTNESS" val="0.25"/>
  <p:tag name="KSO_WM_DIAGRAM_GROUP_CODE" val="l1-1"/>
  <p:tag name="KSO_WM_DIAGRAM_VERSION" val="3"/>
  <p:tag name="KSO_WM_DIAGRAM_COLOR_TRICK" val="1"/>
  <p:tag name="KSO_WM_DIAGRAM_COLOR_TEXT_CAN_REMOVE" val="n"/>
  <p:tag name="KSO_WM_DIAGRAM_MAX_ITEMCNT" val="4"/>
  <p:tag name="KSO_WM_DIAGRAM_MIN_ITEMCNT" val="3"/>
  <p:tag name="KSO_WM_DIAGRAM_VIRTUALLY_FRAME" val="{&quot;height&quot;:348.5966186523437,&quot;left&quot;:54.789375653604836,&quot;top&quot;:141.8723599651667,&quot;width&quot;:850.482666015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单击此处添加文本具体内容，简明扼要地阐述您的观点，以便观者理解您传达的思想。"/>
  <p:tag name="KSO_WM_UNIT_TEXT_FILL_FORE_SCHEMECOLOR_INDEX" val="1"/>
  <p:tag name="KSO_WM_UNIT_TEXT_FILL_TYPE" val="1"/>
  <p:tag name="KSO_WM_UNIT_USESOURCEFORMAT_APPLY" val="0"/>
</p:tagLst>
</file>

<file path=ppt/tags/tag12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337_2*l_h_a*1_1_1"/>
  <p:tag name="KSO_WM_TEMPLATE_CATEGORY" val="diagram"/>
  <p:tag name="KSO_WM_TEMPLATE_INDEX" val="20233337"/>
  <p:tag name="KSO_WM_UNIT_LAYERLEVEL" val="1_1_1"/>
  <p:tag name="KSO_WM_TAG_VERSION" val="3.0"/>
  <p:tag name="KSO_WM_DIAGRAM_GROUP_CODE" val="l1-1"/>
  <p:tag name="KSO_WM_DIAGRAM_VERSION" val="3"/>
  <p:tag name="KSO_WM_DIAGRAM_COLOR_TRICK" val="1"/>
  <p:tag name="KSO_WM_DIAGRAM_COLOR_TEXT_CAN_REMOVE" val="n"/>
  <p:tag name="KSO_WM_DIAGRAM_MAX_ITEMCNT" val="4"/>
  <p:tag name="KSO_WM_DIAGRAM_MIN_ITEMCNT" val="3"/>
  <p:tag name="KSO_WM_DIAGRAM_VIRTUALLY_FRAME" val="{&quot;height&quot;:348.5966186523437,&quot;left&quot;:54.789375653604836,&quot;top&quot;:141.8723599651667,&quot;width&quot;:850.482666015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标题"/>
  <p:tag name="KSO_WM_UNIT_TEXT_FILL_FORE_SCHEMECOLOR_INDEX" val="1"/>
  <p:tag name="KSO_WM_UNIT_TEXT_FILL_TYPE" val="1"/>
  <p:tag name="KSO_WM_UNIT_USESOURCEFORMAT_APPLY" val="0"/>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337_2*l_h_d*1_1_1"/>
  <p:tag name="KSO_WM_TEMPLATE_CATEGORY" val="diagram"/>
  <p:tag name="KSO_WM_TEMPLATE_INDEX" val="20233337"/>
  <p:tag name="KSO_WM_UNIT_LAYERLEVEL" val="1_1_1"/>
  <p:tag name="KSO_WM_TAG_VERSION" val="3.0"/>
  <p:tag name="KSO_WM_UNIT_VALUE" val="360*600"/>
  <p:tag name="KSO_WM_DIAGRAM_GROUP_CODE" val="l1-1"/>
  <p:tag name="KSO_WM_UNIT_TYPE" val="l_h_d"/>
  <p:tag name="KSO_WM_UNIT_INDEX" val="1_1_1"/>
  <p:tag name="KSO_WM_DIAGRAM_VERSION" val="3"/>
  <p:tag name="KSO_WM_DIAGRAM_COLOR_TRICK" val="1"/>
  <p:tag name="KSO_WM_DIAGRAM_COLOR_TEXT_CAN_REMOVE" val="n"/>
  <p:tag name="KSO_WM_DIAGRAM_MAX_ITEMCNT" val="4"/>
  <p:tag name="KSO_WM_DIAGRAM_MIN_ITEMCNT" val="3"/>
  <p:tag name="KSO_WM_DIAGRAM_VIRTUALLY_FRAME" val="{&quot;height&quot;:348.5966186523437,&quot;left&quot;:54.789375653604836,&quot;top&quot;:141.8723599651667,&quot;width&quot;:850.482666015625}"/>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PICTURE_SUBTYPE" val="b"/>
  <p:tag name="KSO_WM_UNIT_FILL_TYPE" val="1"/>
  <p:tag name="KSO_WM_UNIT_FILL_FORE_SCHEMECOLOR_INDEX" val="5"/>
  <p:tag name="KSO_WM_UNIT_FILL_FORE_SCHEMECOLOR_INDEX_BRIGHTNESS" val="0"/>
  <p:tag name="KSO_WM_UNIT_LINE_FORE_SCHEMECOLOR_INDEX" val="5"/>
  <p:tag name="MH_PIC_SOURCE_TYPE" val="generate_slide_ai*{&quot;ai_type&quot;:&quot;generate_ppt&quot;,&quot;id&quot;:&quot;VCG41N1364744625&quot;}*auto_gallery_ai_v2.0.6_ONLINE*1741076754821_10.77_7393ea00149c-slide-11"/>
  <p:tag name="KSO_WM_UNIT_LINE_FILL_TYPE" val="2"/>
  <p:tag name="KSO_WM_UNIT_USESOURCEFORMAT_APPLY" val="0"/>
</p:tagLst>
</file>

<file path=ppt/tags/tag12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3337_2*l_h_f*1_2_1"/>
  <p:tag name="KSO_WM_TEMPLATE_CATEGORY" val="diagram"/>
  <p:tag name="KSO_WM_TEMPLATE_INDEX" val="20233337"/>
  <p:tag name="KSO_WM_UNIT_LAYERLEVEL" val="1_1_1"/>
  <p:tag name="KSO_WM_TAG_VERSION" val="3.0"/>
  <p:tag name="KSO_WM_UNIT_TEXT_FILL_FORE_SCHEMECOLOR_INDEX_BRIGHTNESS" val="0.25"/>
  <p:tag name="KSO_WM_DIAGRAM_GROUP_CODE" val="l1-1"/>
  <p:tag name="KSO_WM_DIAGRAM_VERSION" val="3"/>
  <p:tag name="KSO_WM_DIAGRAM_COLOR_TRICK" val="1"/>
  <p:tag name="KSO_WM_DIAGRAM_COLOR_TEXT_CAN_REMOVE" val="n"/>
  <p:tag name="KSO_WM_DIAGRAM_MAX_ITEMCNT" val="4"/>
  <p:tag name="KSO_WM_DIAGRAM_MIN_ITEMCNT" val="3"/>
  <p:tag name="KSO_WM_DIAGRAM_VIRTUALLY_FRAME" val="{&quot;height&quot;:348.5966186523437,&quot;left&quot;:54.789375653604836,&quot;top&quot;:141.8723599651667,&quot;width&quot;:850.482666015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单击此处添加文本具体内容，简明扼要地阐述您的内容观点，以便观者准确地理解您传达的思想。"/>
  <p:tag name="KSO_WM_UNIT_TEXT_FILL_FORE_SCHEMECOLOR_INDEX" val="1"/>
  <p:tag name="KSO_WM_UNIT_TEXT_FILL_TYPE" val="1"/>
  <p:tag name="KSO_WM_UNIT_USESOURCEFORMAT_APPLY" val="0"/>
</p:tagLst>
</file>

<file path=ppt/tags/tag12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3337_2*l_h_a*1_2_1"/>
  <p:tag name="KSO_WM_TEMPLATE_CATEGORY" val="diagram"/>
  <p:tag name="KSO_WM_TEMPLATE_INDEX" val="20233337"/>
  <p:tag name="KSO_WM_UNIT_LAYERLEVEL" val="1_1_1"/>
  <p:tag name="KSO_WM_TAG_VERSION" val="3.0"/>
  <p:tag name="KSO_WM_DIAGRAM_GROUP_CODE" val="l1-1"/>
  <p:tag name="KSO_WM_DIAGRAM_VERSION" val="3"/>
  <p:tag name="KSO_WM_DIAGRAM_COLOR_TRICK" val="1"/>
  <p:tag name="KSO_WM_DIAGRAM_COLOR_TEXT_CAN_REMOVE" val="n"/>
  <p:tag name="KSO_WM_DIAGRAM_MAX_ITEMCNT" val="4"/>
  <p:tag name="KSO_WM_DIAGRAM_MIN_ITEMCNT" val="3"/>
  <p:tag name="KSO_WM_DIAGRAM_VIRTUALLY_FRAME" val="{&quot;height&quot;:348.5966186523437,&quot;left&quot;:54.789375653604836,&quot;top&quot;:141.8723599651667,&quot;width&quot;:850.482666015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标题"/>
  <p:tag name="KSO_WM_UNIT_TEXT_FILL_FORE_SCHEMECOLOR_INDEX" val="1"/>
  <p:tag name="KSO_WM_UNIT_TEXT_FILL_TYPE" val="1"/>
  <p:tag name="KSO_WM_UNIT_USESOURCEFORMAT_APPLY" val="0"/>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337_2*l_h_d*1_2_1"/>
  <p:tag name="KSO_WM_TEMPLATE_CATEGORY" val="diagram"/>
  <p:tag name="KSO_WM_TEMPLATE_INDEX" val="20233337"/>
  <p:tag name="KSO_WM_UNIT_LAYERLEVEL" val="1_1_1"/>
  <p:tag name="KSO_WM_TAG_VERSION" val="3.0"/>
  <p:tag name="KSO_WM_UNIT_VALUE" val="360*600"/>
  <p:tag name="KSO_WM_DIAGRAM_GROUP_CODE" val="l1-1"/>
  <p:tag name="KSO_WM_UNIT_TYPE" val="l_h_d"/>
  <p:tag name="KSO_WM_UNIT_INDEX" val="1_2_1"/>
  <p:tag name="KSO_WM_DIAGRAM_VERSION" val="3"/>
  <p:tag name="KSO_WM_DIAGRAM_COLOR_TRICK" val="1"/>
  <p:tag name="KSO_WM_DIAGRAM_COLOR_TEXT_CAN_REMOVE" val="n"/>
  <p:tag name="KSO_WM_DIAGRAM_MAX_ITEMCNT" val="4"/>
  <p:tag name="KSO_WM_DIAGRAM_MIN_ITEMCNT" val="3"/>
  <p:tag name="KSO_WM_DIAGRAM_VIRTUALLY_FRAME" val="{&quot;height&quot;:348.5966186523437,&quot;left&quot;:54.789375653604836,&quot;top&quot;:141.8723599651667,&quot;width&quot;:850.482666015625}"/>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PICTURE_SUBTYPE" val="b"/>
  <p:tag name="KSO_WM_UNIT_FILL_TYPE" val="1"/>
  <p:tag name="KSO_WM_UNIT_FILL_FORE_SCHEMECOLOR_INDEX" val="5"/>
  <p:tag name="KSO_WM_UNIT_FILL_FORE_SCHEMECOLOR_INDEX_BRIGHTNESS" val="0"/>
  <p:tag name="KSO_WM_UNIT_LINE_FORE_SCHEMECOLOR_INDEX" val="5"/>
  <p:tag name="MH_PIC_SOURCE_TYPE" val="generate_slide_ai*{&quot;ai_type&quot;:&quot;generate_ppt&quot;,&quot;id&quot;:&quot;VCG41N908004088&quot;}*auto_gallery_ai_v2.0.6_ONLINE*1741076754821_10.77_7393ea00149c-slide-11"/>
  <p:tag name="KSO_WM_UNIT_LINE_FILL_TYPE" val="2"/>
  <p:tag name="KSO_WM_UNIT_USESOURCEFORMAT_APPLY" val="0"/>
</p:tagLst>
</file>

<file path=ppt/tags/tag12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3337_2*l_h_f*1_3_1"/>
  <p:tag name="KSO_WM_TEMPLATE_CATEGORY" val="diagram"/>
  <p:tag name="KSO_WM_TEMPLATE_INDEX" val="20233337"/>
  <p:tag name="KSO_WM_UNIT_LAYERLEVEL" val="1_1_1"/>
  <p:tag name="KSO_WM_TAG_VERSION" val="3.0"/>
  <p:tag name="KSO_WM_UNIT_TEXT_FILL_FORE_SCHEMECOLOR_INDEX_BRIGHTNESS" val="0.25"/>
  <p:tag name="KSO_WM_DIAGRAM_GROUP_CODE" val="l1-1"/>
  <p:tag name="KSO_WM_DIAGRAM_VERSION" val="3"/>
  <p:tag name="KSO_WM_DIAGRAM_COLOR_TRICK" val="1"/>
  <p:tag name="KSO_WM_DIAGRAM_COLOR_TEXT_CAN_REMOVE" val="n"/>
  <p:tag name="KSO_WM_DIAGRAM_MAX_ITEMCNT" val="4"/>
  <p:tag name="KSO_WM_DIAGRAM_MIN_ITEMCNT" val="3"/>
  <p:tag name="KSO_WM_DIAGRAM_VIRTUALLY_FRAME" val="{&quot;height&quot;:348.5966186523437,&quot;left&quot;:54.789375653604836,&quot;top&quot;:141.8723599651667,&quot;width&quot;:850.482666015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单击此处添加文本具体内容，简明扼要地阐述您的观点，以便观者理解您传达的思想。"/>
  <p:tag name="KSO_WM_UNIT_TEXT_FILL_FORE_SCHEMECOLOR_INDEX" val="1"/>
  <p:tag name="KSO_WM_UNIT_TEXT_FILL_TYPE" val="1"/>
  <p:tag name="KSO_WM_UNIT_USESOURCEFORMAT_APPLY" val="0"/>
</p:tagLst>
</file>

<file path=ppt/tags/tag12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3337_2*l_h_a*1_3_1"/>
  <p:tag name="KSO_WM_TEMPLATE_CATEGORY" val="diagram"/>
  <p:tag name="KSO_WM_TEMPLATE_INDEX" val="20233337"/>
  <p:tag name="KSO_WM_UNIT_LAYERLEVEL" val="1_1_1"/>
  <p:tag name="KSO_WM_TAG_VERSION" val="3.0"/>
  <p:tag name="KSO_WM_DIAGRAM_GROUP_CODE" val="l1-1"/>
  <p:tag name="KSO_WM_DIAGRAM_VERSION" val="3"/>
  <p:tag name="KSO_WM_DIAGRAM_COLOR_TRICK" val="1"/>
  <p:tag name="KSO_WM_DIAGRAM_COLOR_TEXT_CAN_REMOVE" val="n"/>
  <p:tag name="KSO_WM_DIAGRAM_MAX_ITEMCNT" val="4"/>
  <p:tag name="KSO_WM_DIAGRAM_MIN_ITEMCNT" val="3"/>
  <p:tag name="KSO_WM_DIAGRAM_VIRTUALLY_FRAME" val="{&quot;height&quot;:348.5966186523437,&quot;left&quot;:54.789375653604836,&quot;top&quot;:141.8723599651667,&quot;width&quot;:850.482666015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标题"/>
  <p:tag name="KSO_WM_UNIT_TEXT_FILL_FORE_SCHEMECOLOR_INDEX" val="1"/>
  <p:tag name="KSO_WM_UNIT_TEXT_FILL_TYPE" val="1"/>
  <p:tag name="KSO_WM_UNIT_USESOURCEFORMAT_APPLY" val="0"/>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337_2*l_h_d*1_3_1"/>
  <p:tag name="KSO_WM_TEMPLATE_CATEGORY" val="diagram"/>
  <p:tag name="KSO_WM_TEMPLATE_INDEX" val="20233337"/>
  <p:tag name="KSO_WM_UNIT_LAYERLEVEL" val="1_1_1"/>
  <p:tag name="KSO_WM_TAG_VERSION" val="3.0"/>
  <p:tag name="KSO_WM_UNIT_VALUE" val="360*600"/>
  <p:tag name="KSO_WM_DIAGRAM_GROUP_CODE" val="l1-1"/>
  <p:tag name="KSO_WM_UNIT_TYPE" val="l_h_d"/>
  <p:tag name="KSO_WM_UNIT_INDEX" val="1_3_1"/>
  <p:tag name="KSO_WM_DIAGRAM_VERSION" val="3"/>
  <p:tag name="KSO_WM_DIAGRAM_COLOR_TRICK" val="1"/>
  <p:tag name="KSO_WM_DIAGRAM_COLOR_TEXT_CAN_REMOVE" val="n"/>
  <p:tag name="KSO_WM_DIAGRAM_MAX_ITEMCNT" val="4"/>
  <p:tag name="KSO_WM_DIAGRAM_MIN_ITEMCNT" val="3"/>
  <p:tag name="KSO_WM_DIAGRAM_VIRTUALLY_FRAME" val="{&quot;height&quot;:348.5966186523437,&quot;left&quot;:54.789375653604836,&quot;top&quot;:141.8723599651667,&quot;width&quot;:850.482666015625}"/>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PICTURE_SUBTYPE" val="b"/>
  <p:tag name="KSO_WM_UNIT_FILL_TYPE" val="1"/>
  <p:tag name="KSO_WM_UNIT_FILL_FORE_SCHEMECOLOR_INDEX" val="5"/>
  <p:tag name="KSO_WM_UNIT_FILL_FORE_SCHEMECOLOR_INDEX_BRIGHTNESS" val="0"/>
  <p:tag name="KSO_WM_UNIT_LINE_FORE_SCHEMECOLOR_INDEX" val="5"/>
  <p:tag name="MH_PIC_SOURCE_TYPE" val="generate_slide_ai*{&quot;ai_type&quot;:&quot;generate_ppt&quot;,&quot;id&quot;:&quot;VCG41N1438600234&quot;}*auto_gallery_ai_v2.0.6_ONLINE*1741076754821_10.77_7393ea00149c-slide-11"/>
  <p:tag name="KSO_WM_UNIT_LINE_FILL_TYPE" val="2"/>
  <p:tag name="KSO_WM_UNIT_USESOURCEFORMAT_APPLY" val="0"/>
</p:tagLst>
</file>

<file path=ppt/tags/tag12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3337_2*l_h_f*1_4_1"/>
  <p:tag name="KSO_WM_TEMPLATE_CATEGORY" val="diagram"/>
  <p:tag name="KSO_WM_TEMPLATE_INDEX" val="20233337"/>
  <p:tag name="KSO_WM_UNIT_LAYERLEVEL" val="1_1_1"/>
  <p:tag name="KSO_WM_TAG_VERSION" val="3.0"/>
  <p:tag name="KSO_WM_UNIT_TEXT_FILL_FORE_SCHEMECOLOR_INDEX_BRIGHTNESS" val="0.25"/>
  <p:tag name="KSO_WM_DIAGRAM_GROUP_CODE" val="l1-1"/>
  <p:tag name="KSO_WM_DIAGRAM_VERSION" val="3"/>
  <p:tag name="KSO_WM_DIAGRAM_COLOR_TRICK" val="1"/>
  <p:tag name="KSO_WM_DIAGRAM_COLOR_TEXT_CAN_REMOVE" val="n"/>
  <p:tag name="KSO_WM_DIAGRAM_MAX_ITEMCNT" val="4"/>
  <p:tag name="KSO_WM_DIAGRAM_MIN_ITEMCNT" val="3"/>
  <p:tag name="KSO_WM_DIAGRAM_VIRTUALLY_FRAME" val="{&quot;height&quot;:348.5966186523437,&quot;left&quot;:54.789375653604836,&quot;top&quot;:141.8723599651667,&quot;width&quot;:850.482666015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单击此处添加文本具体内容，简明扼要地阐述您的内容观点，以便观者准确地理解您传达的思想。"/>
  <p:tag name="KSO_WM_UNIT_TEXT_FILL_FORE_SCHEMECOLOR_INDEX" val="1"/>
  <p:tag name="KSO_WM_UNIT_TEXT_FILL_TYPE" val="1"/>
  <p:tag name="KSO_WM_UNIT_USESOURCEFORMAT_APPLY" val="0"/>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4_1"/>
  <p:tag name="KSO_WM_UNIT_ID" val="diagram20233337_2*l_h_a*1_4_1"/>
  <p:tag name="KSO_WM_TEMPLATE_CATEGORY" val="diagram"/>
  <p:tag name="KSO_WM_TEMPLATE_INDEX" val="20233337"/>
  <p:tag name="KSO_WM_UNIT_LAYERLEVEL" val="1_1_1"/>
  <p:tag name="KSO_WM_TAG_VERSION" val="3.0"/>
  <p:tag name="KSO_WM_DIAGRAM_GROUP_CODE" val="l1-1"/>
  <p:tag name="KSO_WM_DIAGRAM_VERSION" val="3"/>
  <p:tag name="KSO_WM_DIAGRAM_COLOR_TRICK" val="1"/>
  <p:tag name="KSO_WM_DIAGRAM_COLOR_TEXT_CAN_REMOVE" val="n"/>
  <p:tag name="KSO_WM_DIAGRAM_MAX_ITEMCNT" val="4"/>
  <p:tag name="KSO_WM_DIAGRAM_MIN_ITEMCNT" val="3"/>
  <p:tag name="KSO_WM_DIAGRAM_VIRTUALLY_FRAME" val="{&quot;height&quot;:348.5966186523437,&quot;left&quot;:54.789375653604836,&quot;top&quot;:141.8723599651667,&quot;width&quot;:850.482666015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标题"/>
  <p:tag name="KSO_WM_UNIT_TEXT_FILL_FORE_SCHEMECOLOR_INDEX" val="1"/>
  <p:tag name="KSO_WM_UNIT_TEXT_FILL_TYPE" val="1"/>
  <p:tag name="KSO_WM_UNIT_USESOURCEFORMAT_APPLY" val="0"/>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337_2*l_h_d*1_4_1"/>
  <p:tag name="KSO_WM_TEMPLATE_CATEGORY" val="diagram"/>
  <p:tag name="KSO_WM_TEMPLATE_INDEX" val="20233337"/>
  <p:tag name="KSO_WM_UNIT_LAYERLEVEL" val="1_1_1"/>
  <p:tag name="KSO_WM_TAG_VERSION" val="3.0"/>
  <p:tag name="KSO_WM_UNIT_VALUE" val="360*600"/>
  <p:tag name="KSO_WM_DIAGRAM_GROUP_CODE" val="l1-1"/>
  <p:tag name="KSO_WM_UNIT_TYPE" val="l_h_d"/>
  <p:tag name="KSO_WM_UNIT_INDEX" val="1_4_1"/>
  <p:tag name="KSO_WM_DIAGRAM_VERSION" val="3"/>
  <p:tag name="KSO_WM_DIAGRAM_COLOR_TRICK" val="1"/>
  <p:tag name="KSO_WM_DIAGRAM_COLOR_TEXT_CAN_REMOVE" val="n"/>
  <p:tag name="KSO_WM_DIAGRAM_MAX_ITEMCNT" val="4"/>
  <p:tag name="KSO_WM_DIAGRAM_MIN_ITEMCNT" val="3"/>
  <p:tag name="KSO_WM_DIAGRAM_VIRTUALLY_FRAME" val="{&quot;height&quot;:348.5966186523437,&quot;left&quot;:54.789375653604836,&quot;top&quot;:141.8723599651667,&quot;width&quot;:850.482666015625}"/>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PICTURE_SUBTYPE" val="b"/>
  <p:tag name="KSO_WM_UNIT_FILL_TYPE" val="1"/>
  <p:tag name="KSO_WM_UNIT_FILL_FORE_SCHEMECOLOR_INDEX" val="5"/>
  <p:tag name="KSO_WM_UNIT_FILL_FORE_SCHEMECOLOR_INDEX_BRIGHTNESS" val="0"/>
  <p:tag name="KSO_WM_UNIT_LINE_FORE_SCHEMECOLOR_INDEX" val="5"/>
  <p:tag name="MH_PIC_SOURCE_TYPE" val="generate_slide_ai*{&quot;ai_type&quot;:&quot;generate_ppt&quot;,&quot;id&quot;:&quot;VCG41N1600775106&quot;}*auto_gallery_ai_v2.0.6_ONLINE*1741076754821_10.77_7393ea00149c-slide-11"/>
  <p:tag name="KSO_WM_UNIT_LINE_FILL_TYPE" val="2"/>
  <p:tag name="KSO_WM_UNIT_USESOURCEFORMAT_APPLY" val="0"/>
</p:tagLst>
</file>

<file path=ppt/tags/tag132.xml><?xml version="1.0" encoding="utf-8"?>
<p:tagLst xmlns:p="http://schemas.openxmlformats.org/presentationml/2006/main">
  <p:tag name="KSO_WM_TEMPLATE_MASTER_TYPE" val="0"/>
  <p:tag name="KSO_WM_TEMPLATE_COLOR_TYPE" val="0"/>
  <p:tag name="KSO_WM_BEAUTIFY_FLAG" val="#wm#"/>
  <p:tag name="KSO_WM_TEMPLATE_CATEGORY" val="custom"/>
  <p:tag name="KSO_WM_SLIDE_TYPE" val="text"/>
  <p:tag name="KSO_WM_SLIDE_SUBTYPE" val="picTxt"/>
  <p:tag name="KSO_WM_SLIDE_SIZE" val="371.8*324.75"/>
  <p:tag name="KSO_WM_SLIDE_POSITION" val="534.494*165.119"/>
  <p:tag name="KSO_WM_SLIDE_LAYOUT" val="a_d_l"/>
  <p:tag name="KSO_WM_SLIDE_LAYOUT_CNT" val="1_1_1"/>
  <p:tag name="KSO_WM_SPECIAL_SOURCE" val="bdnull"/>
  <p:tag name="KSO_WM_DIAGRAM_GROUP_CODE" val="l1-1"/>
  <p:tag name="KSO_WM_SLIDE_DIAGTYPE" val="l"/>
  <p:tag name="KSO_WM_TEMPLATE_INDEX" val="20235864"/>
  <p:tag name="KSO_WM_TEMPLATE_SUBCATEGORY" val="0"/>
  <p:tag name="KSO_WM_SLIDE_INDEX" val="1"/>
  <p:tag name="KSO_WM_TAG_VERSION" val="3.0"/>
  <p:tag name="KSO_WM_SLIDE_ID" val="custom20231922_1"/>
  <p:tag name="KSO_WM_SLIDE_ITEM_CNT" val="3"/>
</p:tagLst>
</file>

<file path=ppt/tags/tag133.xml><?xml version="1.0" encoding="utf-8"?>
<p:tagLst xmlns:p="http://schemas.openxmlformats.org/presentationml/2006/main">
  <p:tag name="KSO_WM_UNIT_ISCONTENTSTITLE" val="0"/>
  <p:tag name="KSO_WM_UNIT_ISNUMDGMTITLE" val="0"/>
  <p:tag name="KSO_WM_UNIT_NOCLEAR" val="0"/>
  <p:tag name="KSO_WM_UNIT_VALUE" val="29"/>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UNIT_TEXT_FILL_FORE_SCHEMECOLOR_INDEX" val="13"/>
  <p:tag name="KSO_WM_UNIT_TEXT_FILL_TYPE" val="1"/>
  <p:tag name="KSO_WM_UNIT_USESOURCEFORMAT_APPLY" val="0"/>
  <p:tag name="KSO_WM_TEMPLATE_INDEX" val="20231775"/>
  <p:tag name="KSO_WM_UNIT_ID" val="custom20231775_1*a*1"/>
  <p:tag name="KSO_WM_UNIT_PRESET_TEXT" val="单击此处添加标题"/>
</p:tagLst>
</file>

<file path=ppt/tags/tag13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678_3*l_h_i*1_1_1"/>
  <p:tag name="KSO_WM_TEMPLATE_CATEGORY" val="diagram"/>
  <p:tag name="KSO_WM_TEMPLATE_INDEX" val="20231678"/>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1_1"/>
  <p:tag name="KSO_WM_DIAGRAM_MAX_ITEMCNT" val="4"/>
  <p:tag name="KSO_WM_DIAGRAM_MIN_ITEMCNT" val="2"/>
  <p:tag name="KSO_WM_DIAGRAM_VIRTUALLY_FRAME" val="{&quot;height&quot;:355.0548031496063,&quot;left&quot;:117.92488188976377,&quot;top&quot;:151.2311811023622,&quot;width&quot;:709.2614173228347}"/>
  <p:tag name="KSO_WM_DIAGRAM_COLOR_MATCH_VALUE" val="{&quot;shape&quot;:{&quot;fill&quot;:{&quot;gradient&quot;:[{&quot;brightness&quot;:0.800000011920929,&quot;colorType&quot;:1,&quot;foreColorIndex&quot;:5,&quot;pos&quot;:0,&quot;transparency&quot;:1},{&quot;brightness&quot;:0.800000011920929,&quot;colorType&quot;:1,&quot;foreColorIndex&quot;:5,&quot;pos&quot;:1,&quot;transparency&quot;:0.5600000023841858}],&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2"/>
  <p:tag name="KSO_WM_UNIT_TEXT_FILL_TYPE" val="1"/>
  <p:tag name="KSO_WM_UNIT_USESOURCEFORMAT_APPLY" val="0"/>
</p:tagLst>
</file>

<file path=ppt/tags/tag13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678_3*l_h_i*1_2_1"/>
  <p:tag name="KSO_WM_TEMPLATE_CATEGORY" val="diagram"/>
  <p:tag name="KSO_WM_TEMPLATE_INDEX" val="20231678"/>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2_1"/>
  <p:tag name="KSO_WM_DIAGRAM_MAX_ITEMCNT" val="4"/>
  <p:tag name="KSO_WM_DIAGRAM_MIN_ITEMCNT" val="2"/>
  <p:tag name="KSO_WM_DIAGRAM_VIRTUALLY_FRAME" val="{&quot;height&quot;:355.0548031496063,&quot;left&quot;:117.92488188976377,&quot;top&quot;:151.2311811023622,&quot;width&quot;:709.2614173228347}"/>
  <p:tag name="KSO_WM_DIAGRAM_COLOR_MATCH_VALUE" val="{&quot;shape&quot;:{&quot;fill&quot;:{&quot;gradient&quot;:[{&quot;brightness&quot;:0.800000011920929,&quot;colorType&quot;:1,&quot;foreColorIndex&quot;:5,&quot;pos&quot;:0,&quot;transparency&quot;:1},{&quot;brightness&quot;:0.800000011920929,&quot;colorType&quot;:1,&quot;foreColorIndex&quot;:5,&quot;pos&quot;:1,&quot;transparency&quot;:0.5600000023841858}],&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2"/>
  <p:tag name="KSO_WM_UNIT_TEXT_FILL_TYPE" val="1"/>
  <p:tag name="KSO_WM_UNIT_USESOURCEFORMAT_APPLY" val="0"/>
</p:tagLst>
</file>

<file path=ppt/tags/tag136.xml><?xml version="1.0" encoding="utf-8"?>
<p:tagLst xmlns:p="http://schemas.openxmlformats.org/presentationml/2006/main">
  <p:tag name="KSO_WM_BEAUTIFY_FLAG" val="#wm#"/>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diagram"/>
  <p:tag name="KSO_WM_TEMPLATE_INDEX" val="20231678"/>
  <p:tag name="KSO_WM_UNIT_LAYERLEVEL" val="1_1_1"/>
  <p:tag name="KSO_WM_TAG_VERSION" val="3.0"/>
  <p:tag name="KSO_WM_UNIT_VALUE" val="10"/>
  <p:tag name="KSO_WM_UNIT_TYPE" val="l_h_a"/>
  <p:tag name="KSO_WM_UNIT_ID" val="diagram20231678_3*l_h_a*1_1_1"/>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55.0548031496063,&quot;left&quot;:117.92488188976377,&quot;top&quot;:151.2311811023622,&quot;width&quot;:709.2614173228347}"/>
  <p:tag name="KSO_WM_DIAGRAM_COLOR_MATCH_VALUE" val="{&quot;shape&quot;:{&quot;fill&quot;:{&quot;solid&quot;:{&quot;brightness&quot;:0,&quot;colorType&quot;:1,&quot;foreColorIndex&quot;:5,&quot;transparency&quot;:0},&quot;type&quot;:1},&quot;glow&quot;:{&quot;colorType&quot;:0},&quot;line&quot;:{&quot;solidLine&quot;:{&quot;brightness&quot;:0.800000011920929,&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5"/>
  <p:tag name="KSO_WM_UNIT_TEXT_FILL_FORE_SCHEMECOLOR_INDEX" val="1"/>
  <p:tag name="KSO_WM_UNIT_TEXT_FILL_TYPE" val="1"/>
  <p:tag name="KSO_WM_UNIT_PRESET_TEXT" val="添加标题"/>
  <p:tag name="KSO_WM_UNIT_TEXT_TYPE" val="1"/>
  <p:tag name="KSO_WM_UNIT_LINE_FILL_TYPE" val="2"/>
  <p:tag name="KSO_WM_UNIT_USESOURCEFORMAT_APPLY" val="0"/>
</p:tagLst>
</file>

<file path=ppt/tags/tag137.xml><?xml version="1.0" encoding="utf-8"?>
<p:tagLst xmlns:p="http://schemas.openxmlformats.org/presentationml/2006/main">
  <p:tag name="KSO_WM_BEAUTIFY_FLAG" val="#wm#"/>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2_1"/>
  <p:tag name="KSO_WM_TEMPLATE_CATEGORY" val="diagram"/>
  <p:tag name="KSO_WM_TEMPLATE_INDEX" val="20231678"/>
  <p:tag name="KSO_WM_UNIT_LAYERLEVEL" val="1_1_1"/>
  <p:tag name="KSO_WM_TAG_VERSION" val="3.0"/>
  <p:tag name="KSO_WM_UNIT_VALUE" val="10"/>
  <p:tag name="KSO_WM_UNIT_TYPE" val="l_h_a"/>
  <p:tag name="KSO_WM_UNIT_ID" val="diagram20231678_3*l_h_a*1_2_1"/>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55.0548031496063,&quot;left&quot;:117.92488188976377,&quot;top&quot;:151.2311811023622,&quot;width&quot;:709.2614173228347}"/>
  <p:tag name="KSO_WM_DIAGRAM_COLOR_MATCH_VALUE" val="{&quot;shape&quot;:{&quot;fill&quot;:{&quot;solid&quot;:{&quot;brightness&quot;:0,&quot;colorType&quot;:1,&quot;foreColorIndex&quot;:5,&quot;transparency&quot;:0},&quot;type&quot;:1},&quot;glow&quot;:{&quot;colorType&quot;:0},&quot;line&quot;:{&quot;solidLine&quot;:{&quot;brightness&quot;:0.800000011920929,&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5"/>
  <p:tag name="KSO_WM_UNIT_TEXT_FILL_FORE_SCHEMECOLOR_INDEX" val="1"/>
  <p:tag name="KSO_WM_UNIT_TEXT_FILL_TYPE" val="1"/>
  <p:tag name="KSO_WM_UNIT_PRESET_TEXT" val="添加标题"/>
  <p:tag name="KSO_WM_UNIT_TEXT_TYPE" val="1"/>
  <p:tag name="KSO_WM_UNIT_LINE_FILL_TYPE" val="2"/>
  <p:tag name="KSO_WM_UNIT_USESOURCEFORMAT_APPLY" val="0"/>
</p:tagLst>
</file>

<file path=ppt/tags/tag138.xml><?xml version="1.0" encoding="utf-8"?>
<p:tagLst xmlns:p="http://schemas.openxmlformats.org/presentationml/2006/main">
  <p:tag name="KSO_WM_BEAUTIFY_FLAG" val="#wm#"/>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678_3*l_h_f*1_1_1"/>
  <p:tag name="KSO_WM_TEMPLATE_CATEGORY" val="diagram"/>
  <p:tag name="KSO_WM_TEMPLATE_INDEX" val="20231678"/>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55.0548031496063,&quot;left&quot;:117.92488188976377,&quot;top&quot;:151.2311811023622,&quot;width&quot;:709.261417322834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您的)智能图形项正文，文字是您思想的提炼，请尽量言简意赅的阐述观点。"/>
  <p:tag name="KSO_WM_UNIT_TEXT_TYPE" val="1"/>
  <p:tag name="KSO_WM_UNIT_USESOURCEFORMAT_APPLY" val="0"/>
</p:tagLst>
</file>

<file path=ppt/tags/tag139.xml><?xml version="1.0" encoding="utf-8"?>
<p:tagLst xmlns:p="http://schemas.openxmlformats.org/presentationml/2006/main">
  <p:tag name="KSO_WM_BEAUTIFY_FLAG" val="#wm#"/>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678_3*l_h_f*1_2_1"/>
  <p:tag name="KSO_WM_TEMPLATE_CATEGORY" val="diagram"/>
  <p:tag name="KSO_WM_TEMPLATE_INDEX" val="20231678"/>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55.0548031496063,&quot;left&quot;:117.92488188976377,&quot;top&quot;:151.2311811023622,&quot;width&quot;:709.261417322834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您的)智能图形项正文，文字是您思想的提炼，请尽量言简意赅的阐述观点。"/>
  <p:tag name="KSO_WM_UNIT_TEXT_TYPE" val="1"/>
  <p:tag name="KSO_WM_UNIT_USESOURCEFORMAT_APPLY" val="0"/>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ID" val="diagram20231678_3*l_h_f*1_2_1"/>
  <p:tag name="KSO_WM_TEMPLATE_CATEGORY" val="diagram"/>
  <p:tag name="KSO_WM_TEMPLATE_INDEX" val="20231678"/>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55.0548031496063,&quot;left&quot;:117.92488188976377,&quot;top&quot;:151.2311811023622,&quot;width&quot;:709.261417322834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您的)智能图形项正文，文字是您思想的提炼，请尽量言简意赅的阐述观点。"/>
  <p:tag name="KSO_WM_UNIT_TEXT_TYPE" val="1"/>
  <p:tag name="KSO_WM_UNIT_USESOURCEFORMAT_APPLY" val="0"/>
</p:tagLst>
</file>

<file path=ppt/tags/tag141.xml><?xml version="1.0" encoding="utf-8"?>
<p:tagLst xmlns:p="http://schemas.openxmlformats.org/presentationml/2006/main">
  <p:tag name="KSO_WM_TEMPLATE_MASTER_TYPE" val="0"/>
  <p:tag name="KSO_WM_TEMPLATE_COLOR_TYPE" val="0"/>
  <p:tag name="KSO_WM_BEAUTIFY_FLAG" val="#wm#"/>
  <p:tag name="KSO_WM_TEMPLATE_CATEGORY" val="custom"/>
  <p:tag name="KSO_WM_SLIDE_TYPE" val="text"/>
  <p:tag name="KSO_WM_SLIDE_SUBTYPE" val="picTxt"/>
  <p:tag name="KSO_WM_SLIDE_SIZE" val="559.752*323.587"/>
  <p:tag name="KSO_WM_SLIDE_POSITION" val="366.62*137.925"/>
  <p:tag name="KSO_WM_SLIDE_LAYOUT" val="a_d_l"/>
  <p:tag name="KSO_WM_SLIDE_LAYOUT_CNT" val="1_1_1"/>
  <p:tag name="KSO_WM_SPECIAL_SOURCE" val="bdnull"/>
  <p:tag name="KSO_WM_DIAGRAM_GROUP_CODE" val="l1-1"/>
  <p:tag name="KSO_WM_SLIDE_DIAGTYPE" val="l"/>
  <p:tag name="KSO_WM_TEMPLATE_INDEX" val="20235864"/>
  <p:tag name="KSO_WM_TEMPLATE_SUBCATEGORY" val="0"/>
  <p:tag name="KSO_WM_SLIDE_INDEX" val="1"/>
  <p:tag name="KSO_WM_TAG_VERSION" val="3.0"/>
  <p:tag name="KSO_WM_SLIDE_ID" val="custom20231775_1"/>
  <p:tag name="KSO_WM_SLIDE_ITEM_CNT" val="3"/>
</p:tagLst>
</file>

<file path=ppt/tags/tag142.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3315_2*a*1"/>
  <p:tag name="KSO_WM_TEMPLATE_CATEGORY" val="diagram"/>
  <p:tag name="KSO_WM_TEMPLATE_INDEX" val="20233315"/>
  <p:tag name="KSO_WM_UNIT_LAYERLEVEL" val="1"/>
  <p:tag name="KSO_WM_TAG_VERSION" val="3.0"/>
  <p:tag name="KSO_WM_BEAUTIFY_FLAG" val="#wm#"/>
  <p:tag name="KSO_WM_DIAGRAM_GROUP_CODE" val="l1-1"/>
  <p:tag name="KSO_WM_UNIT_PRESET_TEXT" val="单击此处添加标题"/>
  <p:tag name="KSO_WM_UNIT_TEXT_TYPE" val="1"/>
  <p:tag name="KSO_WM_UNIT_TEXT_FILL_FORE_SCHEMECOLOR_INDEX" val="13"/>
  <p:tag name="KSO_WM_UNIT_TEXT_FILL_TYPE" val="1"/>
  <p:tag name="KSO_WM_UNIT_USESOURCEFORMAT_APPLY" val="0"/>
</p:tagLst>
</file>

<file path=ppt/tags/tag14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3315_2*l_h_f*1_1_1"/>
  <p:tag name="KSO_WM_TEMPLATE_CATEGORY" val="diagram"/>
  <p:tag name="KSO_WM_TEMPLATE_INDEX" val="20233315"/>
  <p:tag name="KSO_WM_UNIT_LAYERLEVEL" val="1_1_1"/>
  <p:tag name="KSO_WM_TAG_VERSION" val="3.0"/>
  <p:tag name="KSO_WM_BEAUTIFY_FLAG" val="#wm#"/>
  <p:tag name="KSO_WM_DIAGRAM_MAX_ITEMCNT" val="4"/>
  <p:tag name="KSO_WM_DIAGRAM_MIN_ITEMCNT" val="3"/>
  <p:tag name="KSO_WM_DIAGRAM_VIRTUALLY_FRAME" val="{&quot;height&quot;:305.4681091308594,&quot;width&quot;:850.39379882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32"/>
  <p:tag name="KSO_WM_UNIT_PRESET_TEXT" val="单击此处添加内容，简明扼要地阐述观点。根据需要酌情增减文字"/>
  <p:tag name="KSO_WM_UNIT_TEXT_FILL_FORE_SCHEMECOLOR_INDEX" val="1"/>
  <p:tag name="KSO_WM_UNIT_TEXT_FILL_TYPE" val="1"/>
  <p:tag name="KSO_WM_UNIT_TEXT_TYPE" val="1"/>
  <p:tag name="KSO_WM_UNIT_TEXT_LAYER_COUNT" val="1"/>
  <p:tag name="KSO_WM_UNIT_USESOURCEFORMAT_APPLY" val="0"/>
</p:tagLst>
</file>

<file path=ppt/tags/tag144.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3315_2*l_h_a*1_1_1"/>
  <p:tag name="KSO_WM_TEMPLATE_CATEGORY" val="diagram"/>
  <p:tag name="KSO_WM_TEMPLATE_INDEX" val="20233315"/>
  <p:tag name="KSO_WM_UNIT_LAYERLEVEL" val="1_1_1"/>
  <p:tag name="KSO_WM_TAG_VERSION" val="3.0"/>
  <p:tag name="KSO_WM_BEAUTIFY_FLAG" val="#wm#"/>
  <p:tag name="KSO_WM_DIAGRAM_MAX_ITEMCNT" val="4"/>
  <p:tag name="KSO_WM_DIAGRAM_MIN_ITEMCNT" val="3"/>
  <p:tag name="KSO_WM_DIAGRAM_VIRTUALLY_FRAME" val="{&quot;height&quot;:305.4681091308594,&quot;width&quot;:850.39379882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12"/>
  <p:tag name="KSO_WM_UNIT_PRESET_TEXT" val="此处添加项标题"/>
  <p:tag name="KSO_WM_UNIT_TEXT_FILL_FORE_SCHEMECOLOR_INDEX" val="1"/>
  <p:tag name="KSO_WM_UNIT_TEXT_FILL_TYPE" val="1"/>
  <p:tag name="KSO_WM_UNIT_TEXT_TYPE" val="1"/>
  <p:tag name="KSO_WM_UNIT_USESOURCEFORMAT_APPLY" val="0"/>
</p:tagLst>
</file>

<file path=ppt/tags/tag14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3315_2*l_h_f*1_3_1"/>
  <p:tag name="KSO_WM_TEMPLATE_CATEGORY" val="diagram"/>
  <p:tag name="KSO_WM_TEMPLATE_INDEX" val="20233315"/>
  <p:tag name="KSO_WM_UNIT_LAYERLEVEL" val="1_1_1"/>
  <p:tag name="KSO_WM_TAG_VERSION" val="3.0"/>
  <p:tag name="KSO_WM_BEAUTIFY_FLAG" val="#wm#"/>
  <p:tag name="KSO_WM_DIAGRAM_MAX_ITEMCNT" val="4"/>
  <p:tag name="KSO_WM_DIAGRAM_MIN_ITEMCNT" val="3"/>
  <p:tag name="KSO_WM_DIAGRAM_VIRTUALLY_FRAME" val="{&quot;height&quot;:305.4681091308594,&quot;width&quot;:850.39379882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32"/>
  <p:tag name="KSO_WM_UNIT_PRESET_TEXT" val="单击此处添加内容，简明扼要地阐述观点。根据需要酌情增减文字"/>
  <p:tag name="KSO_WM_UNIT_TEXT_FILL_FORE_SCHEMECOLOR_INDEX" val="1"/>
  <p:tag name="KSO_WM_UNIT_TEXT_FILL_TYPE" val="1"/>
  <p:tag name="KSO_WM_UNIT_TEXT_TYPE" val="1"/>
  <p:tag name="KSO_WM_UNIT_TEXT_LAYER_COUNT" val="1"/>
  <p:tag name="KSO_WM_UNIT_USESOURCEFORMAT_APPLY" val="0"/>
</p:tagLst>
</file>

<file path=ppt/tags/tag14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3315_2*l_h_a*1_3_1"/>
  <p:tag name="KSO_WM_TEMPLATE_CATEGORY" val="diagram"/>
  <p:tag name="KSO_WM_TEMPLATE_INDEX" val="20233315"/>
  <p:tag name="KSO_WM_UNIT_LAYERLEVEL" val="1_1_1"/>
  <p:tag name="KSO_WM_TAG_VERSION" val="3.0"/>
  <p:tag name="KSO_WM_BEAUTIFY_FLAG" val="#wm#"/>
  <p:tag name="KSO_WM_DIAGRAM_MAX_ITEMCNT" val="4"/>
  <p:tag name="KSO_WM_DIAGRAM_MIN_ITEMCNT" val="3"/>
  <p:tag name="KSO_WM_DIAGRAM_VIRTUALLY_FRAME" val="{&quot;height&quot;:305.4681091308594,&quot;width&quot;:850.39379882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12"/>
  <p:tag name="KSO_WM_UNIT_PRESET_TEXT" val="此处添加项标题"/>
  <p:tag name="KSO_WM_UNIT_TEXT_FILL_FORE_SCHEMECOLOR_INDEX" val="1"/>
  <p:tag name="KSO_WM_UNIT_TEXT_FILL_TYPE" val="1"/>
  <p:tag name="KSO_WM_UNIT_TEXT_TYPE" val="1"/>
  <p:tag name="KSO_WM_UNIT_USESOURCEFORMAT_APPLY" val="0"/>
</p:tagLst>
</file>

<file path=ppt/tags/tag14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3315_2*l_h_f*1_2_1"/>
  <p:tag name="KSO_WM_TEMPLATE_CATEGORY" val="diagram"/>
  <p:tag name="KSO_WM_TEMPLATE_INDEX" val="20233315"/>
  <p:tag name="KSO_WM_UNIT_LAYERLEVEL" val="1_1_1"/>
  <p:tag name="KSO_WM_TAG_VERSION" val="3.0"/>
  <p:tag name="KSO_WM_BEAUTIFY_FLAG" val="#wm#"/>
  <p:tag name="KSO_WM_DIAGRAM_MAX_ITEMCNT" val="4"/>
  <p:tag name="KSO_WM_DIAGRAM_MIN_ITEMCNT" val="3"/>
  <p:tag name="KSO_WM_DIAGRAM_VIRTUALLY_FRAME" val="{&quot;height&quot;:305.4681091308594,&quot;width&quot;:850.39379882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32"/>
  <p:tag name="KSO_WM_UNIT_PRESET_TEXT" val="单击此处添加内容，简明扼要地阐述观点。根据需要酌情增减文字"/>
  <p:tag name="KSO_WM_UNIT_TEXT_FILL_FORE_SCHEMECOLOR_INDEX" val="1"/>
  <p:tag name="KSO_WM_UNIT_TEXT_FILL_TYPE" val="1"/>
  <p:tag name="KSO_WM_UNIT_TEXT_TYPE" val="1"/>
  <p:tag name="KSO_WM_UNIT_TEXT_LAYER_COUNT" val="1"/>
  <p:tag name="KSO_WM_UNIT_USESOURCEFORMAT_APPLY" val="0"/>
</p:tagLst>
</file>

<file path=ppt/tags/tag148.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3315_2*l_h_a*1_2_1"/>
  <p:tag name="KSO_WM_TEMPLATE_CATEGORY" val="diagram"/>
  <p:tag name="KSO_WM_TEMPLATE_INDEX" val="20233315"/>
  <p:tag name="KSO_WM_UNIT_LAYERLEVEL" val="1_1_1"/>
  <p:tag name="KSO_WM_TAG_VERSION" val="3.0"/>
  <p:tag name="KSO_WM_BEAUTIFY_FLAG" val="#wm#"/>
  <p:tag name="KSO_WM_DIAGRAM_MAX_ITEMCNT" val="4"/>
  <p:tag name="KSO_WM_DIAGRAM_MIN_ITEMCNT" val="3"/>
  <p:tag name="KSO_WM_DIAGRAM_VIRTUALLY_FRAME" val="{&quot;height&quot;:305.4681091308594,&quot;width&quot;:850.39379882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12"/>
  <p:tag name="KSO_WM_UNIT_PRESET_TEXT" val="此处添加项标题"/>
  <p:tag name="KSO_WM_UNIT_TEXT_FILL_FORE_SCHEMECOLOR_INDEX" val="1"/>
  <p:tag name="KSO_WM_UNIT_TEXT_FILL_TYPE" val="1"/>
  <p:tag name="KSO_WM_UNIT_TEXT_TYPE" val="1"/>
  <p:tag name="KSO_WM_UNIT_USESOURCEFORMAT_APPLY" val="0"/>
</p:tagLst>
</file>

<file path=ppt/tags/tag14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3315_2*l_h_f*1_4_1"/>
  <p:tag name="KSO_WM_TEMPLATE_CATEGORY" val="diagram"/>
  <p:tag name="KSO_WM_TEMPLATE_INDEX" val="20233315"/>
  <p:tag name="KSO_WM_UNIT_LAYERLEVEL" val="1_1_1"/>
  <p:tag name="KSO_WM_TAG_VERSION" val="3.0"/>
  <p:tag name="KSO_WM_BEAUTIFY_FLAG" val="#wm#"/>
  <p:tag name="KSO_WM_DIAGRAM_MAX_ITEMCNT" val="4"/>
  <p:tag name="KSO_WM_DIAGRAM_MIN_ITEMCNT" val="3"/>
  <p:tag name="KSO_WM_DIAGRAM_VIRTUALLY_FRAME" val="{&quot;height&quot;:305.4681091308594,&quot;width&quot;:850.39379882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32"/>
  <p:tag name="KSO_WM_UNIT_PRESET_TEXT" val="单击此处添加内容，简明扼要地阐述观点。根据需要酌情增减文字"/>
  <p:tag name="KSO_WM_UNIT_TEXT_FILL_FORE_SCHEMECOLOR_INDEX" val="1"/>
  <p:tag name="KSO_WM_UNIT_TEXT_FILL_TYPE" val="1"/>
  <p:tag name="KSO_WM_UNIT_TEXT_TYPE" val="1"/>
  <p:tag name="KSO_WM_UNIT_TEXT_LAYER_COUNT" val="1"/>
  <p:tag name="KSO_WM_UNIT_USESOURCEFORMAT_APPLY" val="0"/>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33315_2*l_h_a*1_4_1"/>
  <p:tag name="KSO_WM_TEMPLATE_CATEGORY" val="diagram"/>
  <p:tag name="KSO_WM_TEMPLATE_INDEX" val="20233315"/>
  <p:tag name="KSO_WM_UNIT_LAYERLEVEL" val="1_1_1"/>
  <p:tag name="KSO_WM_TAG_VERSION" val="3.0"/>
  <p:tag name="KSO_WM_BEAUTIFY_FLAG" val="#wm#"/>
  <p:tag name="KSO_WM_DIAGRAM_MAX_ITEMCNT" val="4"/>
  <p:tag name="KSO_WM_DIAGRAM_MIN_ITEMCNT" val="3"/>
  <p:tag name="KSO_WM_DIAGRAM_VIRTUALLY_FRAME" val="{&quot;height&quot;:305.4681091308594,&quot;width&quot;:850.39379882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12"/>
  <p:tag name="KSO_WM_UNIT_PRESET_TEXT" val="此处添加项标题"/>
  <p:tag name="KSO_WM_UNIT_TEXT_FILL_FORE_SCHEMECOLOR_INDEX" val="1"/>
  <p:tag name="KSO_WM_UNIT_TEXT_FILL_TYPE" val="1"/>
  <p:tag name="KSO_WM_UNIT_TEXT_TYPE" val="1"/>
  <p:tag name="KSO_WM_UNIT_USESOURCEFORMAT_APPLY" val="0"/>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315_2*l_h_d*1_1_1"/>
  <p:tag name="KSO_WM_TEMPLATE_CATEGORY" val="diagram"/>
  <p:tag name="KSO_WM_TEMPLATE_INDEX" val="20233315"/>
  <p:tag name="KSO_WM_UNIT_LAYERLEVEL" val="1_1_1"/>
  <p:tag name="KSO_WM_TAG_VERSION" val="3.0"/>
  <p:tag name="KSO_WM_BEAUTIFY_FLAG" val="#wm#"/>
  <p:tag name="KSO_WM_UNIT_VALUE" val="450*450"/>
  <p:tag name="KSO_WM_UNIT_TYPE" val="l_h_d"/>
  <p:tag name="KSO_WM_UNIT_INDEX" val="1_1_1"/>
  <p:tag name="KSO_WM_DIAGRAM_VERSION" val="3"/>
  <p:tag name="KSO_WM_DIAGRAM_COLOR_TRICK" val="1"/>
  <p:tag name="KSO_WM_DIAGRAM_COLOR_TEXT_CAN_REMOVE" val="n"/>
  <p:tag name="KSO_WM_DIAGRAM_MAX_ITEMCNT" val="4"/>
  <p:tag name="KSO_WM_DIAGRAM_MIN_ITEMCNT" val="3"/>
  <p:tag name="KSO_WM_DIAGRAM_VIRTUALLY_FRAME" val="{&quot;height&quot;:305.4681091308594,&quot;width&quot;:850.39379882812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UNIT_PICTURE_SUBTYPE" val="b"/>
  <p:tag name="MH_PIC_SOURCE_TYPE" val="generate_slide_ai*{&quot;ai_type&quot;:&quot;generate_ppt&quot;,&quot;id&quot;:&quot;VCG41N1391145003&quot;}*auto_gallery_ai_v2.0.6_ONLINE*1741075985215_10.77_478b76c6ad19-slide-4"/>
  <p:tag name="KSO_WM_UNIT_LINE_FILL_TYPE" val="2"/>
  <p:tag name="KSO_WM_UNIT_USESOURCEFORMAT_APPLY" val="0"/>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315_2*l_h_d*1_2_1"/>
  <p:tag name="KSO_WM_TEMPLATE_CATEGORY" val="diagram"/>
  <p:tag name="KSO_WM_TEMPLATE_INDEX" val="20233315"/>
  <p:tag name="KSO_WM_UNIT_LAYERLEVEL" val="1_1_1"/>
  <p:tag name="KSO_WM_TAG_VERSION" val="3.0"/>
  <p:tag name="KSO_WM_BEAUTIFY_FLAG" val="#wm#"/>
  <p:tag name="KSO_WM_UNIT_VALUE" val="450*450"/>
  <p:tag name="KSO_WM_UNIT_TYPE" val="l_h_d"/>
  <p:tag name="KSO_WM_UNIT_INDEX" val="1_2_1"/>
  <p:tag name="KSO_WM_DIAGRAM_VERSION" val="3"/>
  <p:tag name="KSO_WM_DIAGRAM_COLOR_TRICK" val="1"/>
  <p:tag name="KSO_WM_DIAGRAM_COLOR_TEXT_CAN_REMOVE" val="n"/>
  <p:tag name="KSO_WM_DIAGRAM_MAX_ITEMCNT" val="4"/>
  <p:tag name="KSO_WM_DIAGRAM_MIN_ITEMCNT" val="3"/>
  <p:tag name="KSO_WM_DIAGRAM_VIRTUALLY_FRAME" val="{&quot;height&quot;:305.4681091308594,&quot;width&quot;:850.39379882812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UNIT_PICTURE_SUBTYPE" val="b"/>
  <p:tag name="MH_PIC_SOURCE_TYPE" val="generate_slide_ai*{&quot;ai_type&quot;:&quot;generate_ppt&quot;,&quot;id&quot;:&quot;VCG41N1257069994&quot;}*auto_gallery_ai_v2.0.6_ONLINE*1741075985215_10.77_478b76c6ad19-slide-4"/>
  <p:tag name="KSO_WM_UNIT_LINE_FILL_TYPE" val="2"/>
  <p:tag name="KSO_WM_UNIT_USESOURCEFORMAT_APPLY" val="0"/>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315_2*l_h_d*1_3_1"/>
  <p:tag name="KSO_WM_TEMPLATE_CATEGORY" val="diagram"/>
  <p:tag name="KSO_WM_TEMPLATE_INDEX" val="20233315"/>
  <p:tag name="KSO_WM_UNIT_LAYERLEVEL" val="1_1_1"/>
  <p:tag name="KSO_WM_TAG_VERSION" val="3.0"/>
  <p:tag name="KSO_WM_BEAUTIFY_FLAG" val="#wm#"/>
  <p:tag name="KSO_WM_UNIT_VALUE" val="450*450"/>
  <p:tag name="KSO_WM_UNIT_TYPE" val="l_h_d"/>
  <p:tag name="KSO_WM_UNIT_INDEX" val="1_3_1"/>
  <p:tag name="KSO_WM_DIAGRAM_VERSION" val="3"/>
  <p:tag name="KSO_WM_DIAGRAM_COLOR_TRICK" val="1"/>
  <p:tag name="KSO_WM_DIAGRAM_COLOR_TEXT_CAN_REMOVE" val="n"/>
  <p:tag name="KSO_WM_DIAGRAM_MAX_ITEMCNT" val="4"/>
  <p:tag name="KSO_WM_DIAGRAM_MIN_ITEMCNT" val="3"/>
  <p:tag name="KSO_WM_DIAGRAM_VIRTUALLY_FRAME" val="{&quot;height&quot;:305.4681091308594,&quot;width&quot;:850.39379882812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UNIT_PICTURE_SUBTYPE" val="b"/>
  <p:tag name="MH_PIC_SOURCE_TYPE" val="generate_slide_ai*{&quot;ai_type&quot;:&quot;generate_ppt&quot;,&quot;id&quot;:&quot;VCG41N1342319067&quot;}*auto_gallery_ai_v2.0.6_ONLINE*1741075985215_10.77_478b76c6ad19-slide-4"/>
  <p:tag name="KSO_WM_UNIT_LINE_FILL_TYPE" val="2"/>
  <p:tag name="KSO_WM_UNIT_USESOURCEFORMAT_APPLY" val="0"/>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315_2*l_h_d*1_4_1"/>
  <p:tag name="KSO_WM_TEMPLATE_CATEGORY" val="diagram"/>
  <p:tag name="KSO_WM_TEMPLATE_INDEX" val="20233315"/>
  <p:tag name="KSO_WM_UNIT_LAYERLEVEL" val="1_1_1"/>
  <p:tag name="KSO_WM_TAG_VERSION" val="3.0"/>
  <p:tag name="KSO_WM_BEAUTIFY_FLAG" val="#wm#"/>
  <p:tag name="KSO_WM_UNIT_VALUE" val="450*450"/>
  <p:tag name="KSO_WM_UNIT_TYPE" val="l_h_d"/>
  <p:tag name="KSO_WM_UNIT_INDEX" val="1_4_1"/>
  <p:tag name="KSO_WM_DIAGRAM_VERSION" val="3"/>
  <p:tag name="KSO_WM_DIAGRAM_COLOR_TRICK" val="1"/>
  <p:tag name="KSO_WM_DIAGRAM_COLOR_TEXT_CAN_REMOVE" val="n"/>
  <p:tag name="KSO_WM_DIAGRAM_MAX_ITEMCNT" val="4"/>
  <p:tag name="KSO_WM_DIAGRAM_MIN_ITEMCNT" val="3"/>
  <p:tag name="KSO_WM_DIAGRAM_VIRTUALLY_FRAME" val="{&quot;height&quot;:305.4681091308594,&quot;width&quot;:850.39379882812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UNIT_PICTURE_SUBTYPE" val="b"/>
  <p:tag name="MH_PIC_SOURCE_TYPE" val="generate_slide_ai*{&quot;ai_type&quot;:&quot;generate_ppt&quot;,&quot;id&quot;:&quot;VCG41N992757314&quot;}*auto_gallery_ai_v2.0.6_ONLINE*1741075985215_10.77_478b76c6ad19-slide-4"/>
  <p:tag name="KSO_WM_UNIT_LINE_FILL_TYPE" val="2"/>
  <p:tag name="KSO_WM_UNIT_USESOURCEFORMAT_APPLY" val="0"/>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315_2*l_h_i*1_1_1"/>
  <p:tag name="KSO_WM_TEMPLATE_CATEGORY" val="diagram"/>
  <p:tag name="KSO_WM_TEMPLATE_INDEX" val="20233315"/>
  <p:tag name="KSO_WM_UNIT_LAYERLEVEL" val="1_1_1"/>
  <p:tag name="KSO_WM_TAG_VERSION" val="3.0"/>
  <p:tag name="KSO_WM_BEAUTIFY_FLAG" val="#wm#"/>
  <p:tag name="KSO_WM_UNIT_SUBTYPE" val="d"/>
  <p:tag name="KSO_WM_UNIT_TYPE" val="l_h_i"/>
  <p:tag name="KSO_WM_UNIT_INDEX" val="1_1_1"/>
  <p:tag name="KSO_WM_DIAGRAM_VERSION" val="3"/>
  <p:tag name="KSO_WM_DIAGRAM_COLOR_TRICK" val="1"/>
  <p:tag name="KSO_WM_DIAGRAM_COLOR_TEXT_CAN_REMOVE" val="n"/>
  <p:tag name="KSO_WM_DIAGRAM_MAX_ITEMCNT" val="4"/>
  <p:tag name="KSO_WM_DIAGRAM_MIN_ITEMCNT" val="3"/>
  <p:tag name="KSO_WM_DIAGRAM_VIRTUALLY_FRAME" val="{&quot;height&quot;:305.4681091308594,&quot;width&quot;:850.3937988281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0"/>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315_2*l_h_i*1_2_1"/>
  <p:tag name="KSO_WM_TEMPLATE_CATEGORY" val="diagram"/>
  <p:tag name="KSO_WM_TEMPLATE_INDEX" val="20233315"/>
  <p:tag name="KSO_WM_UNIT_LAYERLEVEL" val="1_1_1"/>
  <p:tag name="KSO_WM_TAG_VERSION" val="3.0"/>
  <p:tag name="KSO_WM_BEAUTIFY_FLAG" val="#wm#"/>
  <p:tag name="KSO_WM_UNIT_SUBTYPE" val="d"/>
  <p:tag name="KSO_WM_UNIT_TYPE" val="l_h_i"/>
  <p:tag name="KSO_WM_UNIT_INDEX" val="1_2_1"/>
  <p:tag name="KSO_WM_DIAGRAM_VERSION" val="3"/>
  <p:tag name="KSO_WM_DIAGRAM_COLOR_TRICK" val="1"/>
  <p:tag name="KSO_WM_DIAGRAM_COLOR_TEXT_CAN_REMOVE" val="n"/>
  <p:tag name="KSO_WM_DIAGRAM_MAX_ITEMCNT" val="4"/>
  <p:tag name="KSO_WM_DIAGRAM_MIN_ITEMCNT" val="3"/>
  <p:tag name="KSO_WM_DIAGRAM_VIRTUALLY_FRAME" val="{&quot;height&quot;:305.4681091308594,&quot;width&quot;:850.3937988281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0"/>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315_2*l_h_i*1_3_1"/>
  <p:tag name="KSO_WM_TEMPLATE_CATEGORY" val="diagram"/>
  <p:tag name="KSO_WM_TEMPLATE_INDEX" val="20233315"/>
  <p:tag name="KSO_WM_UNIT_LAYERLEVEL" val="1_1_1"/>
  <p:tag name="KSO_WM_TAG_VERSION" val="3.0"/>
  <p:tag name="KSO_WM_BEAUTIFY_FLAG" val="#wm#"/>
  <p:tag name="KSO_WM_UNIT_SUBTYPE" val="d"/>
  <p:tag name="KSO_WM_UNIT_TYPE" val="l_h_i"/>
  <p:tag name="KSO_WM_UNIT_INDEX" val="1_3_1"/>
  <p:tag name="KSO_WM_DIAGRAM_VERSION" val="3"/>
  <p:tag name="KSO_WM_DIAGRAM_COLOR_TRICK" val="1"/>
  <p:tag name="KSO_WM_DIAGRAM_COLOR_TEXT_CAN_REMOVE" val="n"/>
  <p:tag name="KSO_WM_DIAGRAM_MAX_ITEMCNT" val="4"/>
  <p:tag name="KSO_WM_DIAGRAM_MIN_ITEMCNT" val="3"/>
  <p:tag name="KSO_WM_DIAGRAM_VIRTUALLY_FRAME" val="{&quot;height&quot;:305.4681091308594,&quot;width&quot;:850.3937988281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0"/>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315_2*l_h_i*1_4_1"/>
  <p:tag name="KSO_WM_TEMPLATE_CATEGORY" val="diagram"/>
  <p:tag name="KSO_WM_TEMPLATE_INDEX" val="20233315"/>
  <p:tag name="KSO_WM_UNIT_LAYERLEVEL" val="1_1_1"/>
  <p:tag name="KSO_WM_TAG_VERSION" val="3.0"/>
  <p:tag name="KSO_WM_BEAUTIFY_FLAG" val="#wm#"/>
  <p:tag name="KSO_WM_UNIT_SUBTYPE" val="d"/>
  <p:tag name="KSO_WM_UNIT_TYPE" val="l_h_i"/>
  <p:tag name="KSO_WM_UNIT_INDEX" val="1_4_1"/>
  <p:tag name="KSO_WM_DIAGRAM_VERSION" val="3"/>
  <p:tag name="KSO_WM_DIAGRAM_COLOR_TRICK" val="1"/>
  <p:tag name="KSO_WM_DIAGRAM_COLOR_TEXT_CAN_REMOVE" val="n"/>
  <p:tag name="KSO_WM_DIAGRAM_MAX_ITEMCNT" val="4"/>
  <p:tag name="KSO_WM_DIAGRAM_MIN_ITEMCNT" val="3"/>
  <p:tag name="KSO_WM_DIAGRAM_VIRTUALLY_FRAME" val="{&quot;height&quot;:305.4681091308594,&quot;width&quot;:850.3937988281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0"/>
</p:tagLst>
</file>

<file path=ppt/tags/tag159.xml><?xml version="1.0" encoding="utf-8"?>
<p:tagLst xmlns:p="http://schemas.openxmlformats.org/presentationml/2006/main">
  <p:tag name="KSO_WM_SLIDE_ID" val="diagram20233315_2"/>
  <p:tag name="KSO_WM_TEMPLATE_SUBCATEGORY" val="0"/>
  <p:tag name="KSO_WM_TEMPLATE_MASTER_TYPE" val="0"/>
  <p:tag name="KSO_WM_TEMPLATE_COLOR_TYPE" val="0"/>
  <p:tag name="KSO_WM_SLIDE_ITEM_CNT" val="4"/>
  <p:tag name="KSO_WM_SLIDE_INDEX" val="2"/>
  <p:tag name="KSO_WM_TAG_VERSION" val="3.0"/>
  <p:tag name="KSO_WM_BEAUTIFY_FLAG" val="#wm#"/>
  <p:tag name="KSO_WM_TEMPLATE_CATEGORY" val="custom"/>
  <p:tag name="KSO_WM_TEMPLATE_INDEX" val="20235864"/>
  <p:tag name="KSO_WM_SLIDE_TYPE" val="text"/>
  <p:tag name="KSO_WM_SLIDE_SUBTYPE" val="diag"/>
  <p:tag name="KSO_WM_SLIDE_SIZE" val="850.394*297.555"/>
  <p:tag name="KSO_WM_SLIDE_POSITION" val="54.8032*139.28"/>
  <p:tag name="KSO_WM_SLIDE_LAYOUT" val="a_l"/>
  <p:tag name="KSO_WM_SLIDE_LAYOUT_CNT" val="1_1"/>
  <p:tag name="KSO_WM_SPECIAL_SOURCE" val="bdnull"/>
  <p:tag name="KSO_WM_DIAGRAM_GROUP_CODE" val="l1-1"/>
  <p:tag name="KSO_WM_SLIDE_DIAGTYPE" val="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TEMPLATE_INDEX" val="20231804"/>
  <p:tag name="KSO_WM_UNIT_ID" val="custom20231804_1*a*1"/>
  <p:tag name="KSO_WM_UNIT_TEXT_FILL_FORE_SCHEMECOLOR_INDEX" val="13"/>
  <p:tag name="KSO_WM_UNIT_TEXT_FILL_TYPE" val="1"/>
  <p:tag name="KSO_WM_UNIT_USESOURCEFORMAT_APPLY" val="0"/>
  <p:tag name="KSO_WM_UNIT_TEXT_TYPE" val="1"/>
  <p:tag name="KSO_WM_UNIT_PRESET_TEXT" val="单击此处添加标题"/>
</p:tagLst>
</file>

<file path=ppt/tags/tag163.xml><?xml version="1.0" encoding="utf-8"?>
<p:tagLst xmlns:p="http://schemas.openxmlformats.org/presentationml/2006/main">
  <p:tag name="KSO_WM_TEMPLATE_MASTER_TYPE" val="0"/>
  <p:tag name="KSO_WM_TEMPLATE_COLOR_TYPE" val="0"/>
  <p:tag name="KSO_WM_BEAUTIFY_FLAG" val="#wm#"/>
  <p:tag name="KSO_WM_TEMPLATE_CATEGORY" val="custom"/>
  <p:tag name="KSO_WM_SLIDE_TYPE" val="text"/>
  <p:tag name="KSO_WM_SLIDE_SUBTYPE" val="picTxt"/>
  <p:tag name="KSO_WM_SLIDE_SIZE" val="413.271*363.279"/>
  <p:tag name="KSO_WM_SLIDE_POSITION" val="55.2646*135.96"/>
  <p:tag name="KSO_WM_SLIDE_LAYOUT" val="a_d_l"/>
  <p:tag name="KSO_WM_SLIDE_LAYOUT_CNT" val="1_1_1"/>
  <p:tag name="KSO_WM_SPECIAL_SOURCE" val="bdnull"/>
  <p:tag name="KSO_WM_DIAGRAM_GROUP_CODE" val="l1-1"/>
  <p:tag name="KSO_WM_SLIDE_DIAGTYPE" val="l"/>
  <p:tag name="KSO_WM_TEMPLATE_INDEX" val="20235864"/>
  <p:tag name="KSO_WM_TEMPLATE_SUBCATEGORY" val="0"/>
  <p:tag name="KSO_WM_SLIDE_INDEX" val="1"/>
  <p:tag name="KSO_WM_TAG_VERSION" val="3.0"/>
  <p:tag name="KSO_WM_SLIDE_ID" val="custom20231804_1"/>
  <p:tag name="KSO_WM_SLIDE_ITEM_CNT" val="3"/>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TABLE_ENDDRAG_ORIGIN_RECT" val="943*369"/>
  <p:tag name="TABLE_ENDDRAG_RECT" val="8*103*943*369"/>
</p:tagLst>
</file>

<file path=ppt/tags/tag166.xml><?xml version="1.0" encoding="utf-8"?>
<p:tagLst xmlns:p="http://schemas.openxmlformats.org/presentationml/2006/main">
  <p:tag name="ISLIDE.ICON" val="#167570;#154279;#154279;#153392;#154339;#370808;#369600;#369582;"/>
  <p:tag name="resource_record_key" val="{&quot;29&quot;:[50000077]}"/>
</p:tagLst>
</file>

<file path=ppt/tags/tag167.xml><?xml version="1.0" encoding="utf-8"?>
<p:tagLst xmlns:p="http://schemas.openxmlformats.org/presentationml/2006/main">
  <p:tag name="TABLE_ENDDRAG_ORIGIN_RECT" val="932*370"/>
  <p:tag name="TABLE_ENDDRAG_RECT" val="11*153*932*370"/>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 name="TABLE_ENDDRAG_ORIGIN_RECT" val="850*365"/>
  <p:tag name="TABLE_ENDDRAG_RECT" val="42*153*850*365"/>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ISLIDE.ICON" val="#167570;#154279;#154279;#153392;#154339;#370808;#369600;#369582;"/>
</p:tagLst>
</file>

<file path=ppt/tags/tag226.xml><?xml version="1.0" encoding="utf-8"?>
<p:tagLst xmlns:p="http://schemas.openxmlformats.org/presentationml/2006/main">
  <p:tag name="KSO_WM_BEAUTIFY_FLAG" val=""/>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UNIT_SUBTYPE" val="a"/>
  <p:tag name="KSO_WM_UNIT_NOCLEAR" val="0"/>
  <p:tag name="KSO_WM_UNIT_VALUE" val="192"/>
  <p:tag name="KSO_WM_UNIT_HIGHLIGHT" val="0"/>
  <p:tag name="KSO_WM_UNIT_COMPATIBLE" val="0"/>
  <p:tag name="KSO_WM_UNIT_DIAGRAM_ISNUMVISUAL" val="0"/>
  <p:tag name="KSO_WM_UNIT_DIAGRAM_ISREFERUNIT" val="0"/>
  <p:tag name="KSO_WM_DIAGRAM_GROUP_CODE" val="l1-1"/>
  <p:tag name="KSO_WM_UNIT_ID" val="diagram20234987_1*l_h_f*1_1_1"/>
  <p:tag name="KSO_WM_TEMPLATE_CATEGORY" val="diagram"/>
  <p:tag name="KSO_WM_TEMPLATE_INDEX" val="20234987"/>
  <p:tag name="KSO_WM_UNIT_LAYERLEVEL" val="1_1_1"/>
  <p:tag name="KSO_WM_TAG_VERSION" val="3.0"/>
  <p:tag name="KSO_WM_DIAGRAM_VERSION" val="3"/>
  <p:tag name="KSO_WM_DIAGRAM_COLOR_TRICK" val="1"/>
  <p:tag name="KSO_WM_DIAGRAM_COLOR_TEXT_CAN_REMOVE" val="n"/>
  <p:tag name="KSO_WM_DIAGRAM_MAX_ITEMCNT" val="3"/>
  <p:tag name="KSO_WM_DIAGRAM_MIN_ITEMCNT" val="1"/>
  <p:tag name="KSO_WM_DIAGRAM_VIRTUALLY_FRAME" val="{&quot;height&quot;:430.55,&quot;left&quot;:21.05,&quot;top&quot;:37.35,&quot;width&quot;:928.3}"/>
  <p:tag name="KSO_WM_DIAGRAM_COLOR_MATCH_VALUE" val="{&quot;shape&quot;:{&quot;fill&quot;:{&quot;gradient&quot;:[{&quot;brightness&quot;:0,&quot;colorType&quot;:1,&quot;foreColorIndex&quot;:5,&quot;pos&quot;:0,&quot;transparency&quot;:0.9700000286102295},{&quot;brightness&quot;:0,&quot;colorType&quot;:1,&quot;foreColorIndex&quot;:5,&quot;pos&quot;:1,&quot;transparency&quot;:0.8500000238418579}],&quot;type&quot;:3},&quot;glow&quot;:{&quot;colorType&quot;:0},&quot;line&quot;:{&quot;gradient&quot;:[{&quot;brightness&quot;:0,&quot;colorType&quot;:1,&quot;foreColorIndex&quot;:5,&quot;pos&quot;:1,&quot;transparency&quot;:0.8500000238418579},{&quot;brightness&quot;:0,&quot;colorType&quot;:1,&quot;foreColorIndex&quot;:5,&quot;pos&quot;:0,&quot;transparency&quot;:0.4000000059604645}],&quot;type&quot;:2},&quot;shadow&quot;:{&quot;brightness&quot;:0,&quot;colorType&quot;:2,&quot;rgb&quot;:&quot;#000000&quot;,&quot;transparency&quot;:0.9300000071525574},&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单击此处添加文本具体内容，简明扼要地阐述您的观点。根据需要可酌情增减文字，以便观者准确地理解您传达的思想。单击此处添加文本具体内容，简明扼要地阐述您的观点。"/>
  <p:tag name="KSO_WM_UNIT_FILL_TYPE" val="3"/>
  <p:tag name="KSO_WM_UNIT_TEXT_FILL_FORE_SCHEMECOLOR_INDEX" val="1"/>
  <p:tag name="KSO_WM_UNIT_TEXT_FILL_TYPE"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KSO_WM_UNIT_SUBTYPE" val="a"/>
  <p:tag name="KSO_WM_UNIT_NOCLEAR" val="0"/>
  <p:tag name="KSO_WM_UNIT_VALUE" val="192"/>
  <p:tag name="KSO_WM_UNIT_HIGHLIGHT" val="0"/>
  <p:tag name="KSO_WM_UNIT_COMPATIBLE" val="0"/>
  <p:tag name="KSO_WM_UNIT_DIAGRAM_ISNUMVISUAL" val="0"/>
  <p:tag name="KSO_WM_UNIT_DIAGRAM_ISREFERUNIT" val="0"/>
  <p:tag name="KSO_WM_DIAGRAM_GROUP_CODE" val="l1-1"/>
  <p:tag name="KSO_WM_UNIT_ID" val="diagram20234987_1*l_h_f*1_1_1"/>
  <p:tag name="KSO_WM_TEMPLATE_CATEGORY" val="diagram"/>
  <p:tag name="KSO_WM_TEMPLATE_INDEX" val="20234987"/>
  <p:tag name="KSO_WM_UNIT_LAYERLEVEL" val="1_1_1"/>
  <p:tag name="KSO_WM_TAG_VERSION" val="3.0"/>
  <p:tag name="KSO_WM_DIAGRAM_VERSION" val="3"/>
  <p:tag name="KSO_WM_DIAGRAM_COLOR_TRICK" val="1"/>
  <p:tag name="KSO_WM_DIAGRAM_COLOR_TEXT_CAN_REMOVE" val="n"/>
  <p:tag name="KSO_WM_DIAGRAM_MAX_ITEMCNT" val="3"/>
  <p:tag name="KSO_WM_DIAGRAM_MIN_ITEMCNT" val="1"/>
  <p:tag name="KSO_WM_DIAGRAM_VIRTUALLY_FRAME" val="{&quot;height&quot;:430.55,&quot;left&quot;:21.05,&quot;top&quot;:37.35,&quot;width&quot;:928.3}"/>
  <p:tag name="KSO_WM_DIAGRAM_COLOR_MATCH_VALUE" val="{&quot;shape&quot;:{&quot;fill&quot;:{&quot;gradient&quot;:[{&quot;brightness&quot;:0,&quot;colorType&quot;:1,&quot;foreColorIndex&quot;:5,&quot;pos&quot;:0,&quot;transparency&quot;:0.9700000286102295},{&quot;brightness&quot;:0,&quot;colorType&quot;:1,&quot;foreColorIndex&quot;:5,&quot;pos&quot;:1,&quot;transparency&quot;:0.8500000238418579}],&quot;type&quot;:3},&quot;glow&quot;:{&quot;colorType&quot;:0},&quot;line&quot;:{&quot;gradient&quot;:[{&quot;brightness&quot;:0,&quot;colorType&quot;:1,&quot;foreColorIndex&quot;:5,&quot;pos&quot;:1,&quot;transparency&quot;:0.8500000238418579},{&quot;brightness&quot;:0,&quot;colorType&quot;:1,&quot;foreColorIndex&quot;:5,&quot;pos&quot;:0,&quot;transparency&quot;:0.4000000059604645}],&quot;type&quot;:2},&quot;shadow&quot;:{&quot;brightness&quot;:0,&quot;colorType&quot;:2,&quot;rgb&quot;:&quot;#000000&quot;,&quot;transparency&quot;:0.9300000071525574},&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单击此处添加文本具体内容，简明扼要地阐述您的观点。根据需要可酌情增减文字，以便观者准确地理解您传达的思想。单击此处添加文本具体内容，简明扼要地阐述您的观点。"/>
  <p:tag name="KSO_WM_UNIT_FILL_TYPE" val="3"/>
  <p:tag name="KSO_WM_UNIT_TEXT_FILL_FORE_SCHEMECOLOR_INDEX" val="1"/>
  <p:tag name="KSO_WM_UNIT_TEXT_FILL_TYPE" val="1"/>
</p:tagLst>
</file>

<file path=ppt/tags/tag71.xml><?xml version="1.0" encoding="utf-8"?>
<p:tagLst xmlns:p="http://schemas.openxmlformats.org/presentationml/2006/main">
  <p:tag name="KSO_WM_UNIT_SUBTYPE" val="a"/>
  <p:tag name="KSO_WM_UNIT_NOCLEAR" val="0"/>
  <p:tag name="KSO_WM_UNIT_VALUE" val="192"/>
  <p:tag name="KSO_WM_UNIT_HIGHLIGHT" val="0"/>
  <p:tag name="KSO_WM_UNIT_COMPATIBLE" val="0"/>
  <p:tag name="KSO_WM_UNIT_DIAGRAM_ISNUMVISUAL" val="0"/>
  <p:tag name="KSO_WM_UNIT_DIAGRAM_ISREFERUNIT" val="0"/>
  <p:tag name="KSO_WM_DIAGRAM_GROUP_CODE" val="l1-1"/>
  <p:tag name="KSO_WM_UNIT_ID" val="diagram20234987_1*l_h_f*1_1_1"/>
  <p:tag name="KSO_WM_TEMPLATE_CATEGORY" val="diagram"/>
  <p:tag name="KSO_WM_TEMPLATE_INDEX" val="20234987"/>
  <p:tag name="KSO_WM_UNIT_LAYERLEVEL" val="1_1_1"/>
  <p:tag name="KSO_WM_TAG_VERSION" val="3.0"/>
  <p:tag name="KSO_WM_DIAGRAM_VERSION" val="3"/>
  <p:tag name="KSO_WM_DIAGRAM_COLOR_TRICK" val="1"/>
  <p:tag name="KSO_WM_DIAGRAM_COLOR_TEXT_CAN_REMOVE" val="n"/>
  <p:tag name="KSO_WM_DIAGRAM_MAX_ITEMCNT" val="3"/>
  <p:tag name="KSO_WM_DIAGRAM_MIN_ITEMCNT" val="1"/>
  <p:tag name="KSO_WM_DIAGRAM_VIRTUALLY_FRAME" val="{&quot;height&quot;:430.55,&quot;left&quot;:21.05,&quot;top&quot;:37.35,&quot;width&quot;:928.3}"/>
  <p:tag name="KSO_WM_DIAGRAM_COLOR_MATCH_VALUE" val="{&quot;shape&quot;:{&quot;fill&quot;:{&quot;gradient&quot;:[{&quot;brightness&quot;:0,&quot;colorType&quot;:1,&quot;foreColorIndex&quot;:5,&quot;pos&quot;:0,&quot;transparency&quot;:0.9700000286102295},{&quot;brightness&quot;:0,&quot;colorType&quot;:1,&quot;foreColorIndex&quot;:5,&quot;pos&quot;:1,&quot;transparency&quot;:0.8500000238418579}],&quot;type&quot;:3},&quot;glow&quot;:{&quot;colorType&quot;:0},&quot;line&quot;:{&quot;gradient&quot;:[{&quot;brightness&quot;:0,&quot;colorType&quot;:1,&quot;foreColorIndex&quot;:5,&quot;pos&quot;:1,&quot;transparency&quot;:0.8500000238418579},{&quot;brightness&quot;:0,&quot;colorType&quot;:1,&quot;foreColorIndex&quot;:5,&quot;pos&quot;:0,&quot;transparency&quot;:0.4000000059604645}],&quot;type&quot;:2},&quot;shadow&quot;:{&quot;brightness&quot;:0,&quot;colorType&quot;:2,&quot;rgb&quot;:&quot;#000000&quot;,&quot;transparency&quot;:0.9300000071525574},&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单击此处添加文本具体内容，简明扼要地阐述您的观点。根据需要可酌情增减文字，以便观者准确地理解您传达的思想。单击此处添加文本具体内容，简明扼要地阐述您的观点。"/>
  <p:tag name="KSO_WM_UNIT_FILL_TYPE" val="3"/>
  <p:tag name="KSO_WM_UNIT_TEXT_FILL_FORE_SCHEMECOLOR_INDEX" val="1"/>
  <p:tag name="KSO_WM_UNIT_TEXT_FILL_TYPE" val="1"/>
</p:tagLst>
</file>

<file path=ppt/tags/tag72.xml><?xml version="1.0" encoding="utf-8"?>
<p:tagLst xmlns:p="http://schemas.openxmlformats.org/presentationml/2006/main">
  <p:tag name="ISLIDE.ICON" val="#167570;#154279;#154279;#153392;#154339;#370808;#369600;#369582;"/>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ISLIDE.ICON" val="#167570;#154279;#154279;#153392;#154339;#370808;#369600;#369582;"/>
</p:tagLst>
</file>

<file path=ppt/tags/tag75.xml><?xml version="1.0" encoding="utf-8"?>
<p:tagLst xmlns:p="http://schemas.openxmlformats.org/presentationml/2006/main">
  <p:tag name="ISLIDE.ICON" val="#167570;#154279;#154279;#153392;#154339;#370808;#369600;#369582;"/>
</p:tagLst>
</file>

<file path=ppt/tags/tag7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diagram"/>
  <p:tag name="KSO_WM_TEMPLATE_INDEX" val="20231790"/>
  <p:tag name="KSO_WM_UNIT_LAYERLEVEL" val="1_1_1"/>
  <p:tag name="KSO_WM_TAG_VERSION" val="3.0"/>
  <p:tag name="KSO_WM_UNIT_VALUE" val="10"/>
  <p:tag name="KSO_WM_UNIT_TYPE" val="l_h_a"/>
  <p:tag name="KSO_WM_UNIT_ID" val="diagram20231790_1*l_h_a*1_1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88.4,&quot;left&quot;:48.57500274898503,&quot;top&quot;:137.4,&quot;width&quot;:857.050036621093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标题"/>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
</p:tagLst>
</file>

<file path=ppt/tags/tag7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790_1*l_h_f*1_1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88.4,&quot;left&quot;:48.57500274898503,&quot;top&quot;:137.4,&quot;width&quot;:857.0500366210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单击此处输入你的项正文，文字是您思想的提炼，请尽量言简意赅的阐述观点,单击输入你的项正文，文字是您思想的提炼，请言简意赅的阐述观点，单击此处输入你的项正文"/>
  <p:tag name="KSO_WM_UNIT_TEXT_FILL_FORE_SCHEMECOLOR_INDEX" val="1"/>
  <p:tag name="KSO_WM_UNIT_TEXT_FILL_TYPE" val="1"/>
  <p:tag name="KSO_WM_DIAGRAM_USE_COLOR_VALUE" val="{&quot;color_scheme&quot;:1,&quot;color_type&quot;:1,&quot;theme_color_indexes&quot;:[]}"/>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ISLIDE.ICON" val="#167570;#154279;#154279;#153392;#154339;#370808;#369600;#369582;"/>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p="http://schemas.openxmlformats.org/presentationml/2006/main">
  <p:tag name="KSO_WM_MEDIACOVER_FLAG" val="1"/>
  <p:tag name="KSO_WM_UNIT_MEDIACOVER_BTN_STATE" val="1"/>
  <p:tag name="KSO_WM_UNIT_MEDIACOVER_BTNRECT" val="9600*5400*0*0"/>
  <p:tag name="KSO_WM_UNIT_MEDIACOVER_STYLEID" val="3"/>
  <p:tag name="KSO_WM_UNIT_MEDIACOVER_TEXTSTATE" val="0"/>
  <p:tag name="KSO_WM_UNIT_MEDIACOVER_BTN_POS" val="c"/>
  <p:tag name="KSO_WM_UNIT_MEDIACOVER_BTN_STYLE" val="0b6b917a908c4e3ad6022ee2b1032d3e"/>
  <p:tag name="KSO_WM_UNIT_MEDIACOVER_RGB" val="000000"/>
  <p:tag name="KSO_WM_UNIT_MEDIACOVER_TRANSPARENCY" val="0.5"/>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diagram"/>
  <p:tag name="KSO_WM_TEMPLATE_INDEX" val="20231790"/>
  <p:tag name="KSO_WM_UNIT_LAYERLEVEL" val="1_1_1"/>
  <p:tag name="KSO_WM_TAG_VERSION" val="3.0"/>
  <p:tag name="KSO_WM_UNIT_VALUE" val="10"/>
  <p:tag name="KSO_WM_UNIT_TYPE" val="l_h_a"/>
  <p:tag name="KSO_WM_UNIT_ID" val="diagram20231790_1*l_h_a*1_1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88.4,&quot;left&quot;:48.57500274898503,&quot;top&quot;:137.4,&quot;width&quot;:857.050036621093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标题"/>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
</p:tagLst>
</file>

<file path=ppt/tags/tag8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790_1*l_h_f*1_1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88.4,&quot;left&quot;:48.57500274898503,&quot;top&quot;:137.4,&quot;width&quot;:857.0500366210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单击此处输入你的项正文，文字是您思想的提炼，请尽量言简意赅的阐述观点,单击输入你的项正文，文字是您思想的提炼，请言简意赅的阐述观点，单击此处输入你的项正文"/>
  <p:tag name="KSO_WM_UNIT_TEXT_FILL_FORE_SCHEMECOLOR_INDEX" val="1"/>
  <p:tag name="KSO_WM_UNIT_TEXT_FILL_TYPE" val="1"/>
  <p:tag name="KSO_WM_DIAGRAM_USE_COLOR_VALUE" val="{&quot;color_scheme&quot;:1,&quot;color_type&quot;:1,&quot;theme_color_indexes&quot;:[]}"/>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ISLIDE.ICON" val="#167570;#154279;#154279;#153392;#154339;#370808;#369600;#369582;"/>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satMod val="110000"/>
                <a:lumMod val="105000"/>
                <a:tint val="67000"/>
              </a:schemeClr>
            </a:gs>
            <a:gs pos="50000">
              <a:schemeClr val="phClr">
                <a:lumMod val="105000"/>
                <a:satMod val="103000"/>
                <a:tint val="73000"/>
              </a:schemeClr>
            </a:gs>
            <a:gs pos="100000">
              <a:schemeClr val="phClr">
                <a:satMod val="105000"/>
                <a:lumMod val="109000"/>
                <a:tint val="81000"/>
              </a:schemeClr>
            </a:gs>
          </a:gsLst>
          <a:lin ang="5400000" scaled="0"/>
        </a:gradFill>
        <a:gradFill rotWithShape="1">
          <a:gsLst>
            <a:gs pos="0">
              <a:schemeClr val="phClr">
                <a:satMod val="103000"/>
                <a:lumMod val="102000"/>
                <a:shade val="94000"/>
              </a:schemeClr>
            </a:gs>
            <a:gs pos="50000">
              <a:schemeClr val="phClr">
                <a:lumMod val="110000"/>
                <a:satMod val="100000"/>
                <a:tint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xis">
  <a:themeElements>
    <a:clrScheme name="">
      <a:dk1>
        <a:srgbClr val="292929"/>
      </a:dk1>
      <a:lt1>
        <a:srgbClr val="FFFFFF"/>
      </a:lt1>
      <a:dk2>
        <a:srgbClr val="000000"/>
      </a:dk2>
      <a:lt2>
        <a:srgbClr val="808080"/>
      </a:lt2>
      <a:accent1>
        <a:srgbClr val="CC9900"/>
      </a:accent1>
      <a:accent2>
        <a:srgbClr val="CCCC99"/>
      </a:accent2>
      <a:accent3>
        <a:srgbClr val="FFFFFF"/>
      </a:accent3>
      <a:accent4>
        <a:srgbClr val="222222"/>
      </a:accent4>
      <a:accent5>
        <a:srgbClr val="E2CAAA"/>
      </a:accent5>
      <a:accent6>
        <a:srgbClr val="B7B789"/>
      </a:accent6>
      <a:hlink>
        <a:srgbClr val="999933"/>
      </a:hlink>
      <a:folHlink>
        <a:srgbClr val="B2B2B2"/>
      </a:folHlink>
    </a:clrScheme>
    <a:fontScheme name="">
      <a:majorFont>
        <a:latin typeface="Cataneo BT"/>
        <a:ea typeface="方正启体简体"/>
        <a:cs typeface=""/>
      </a:majorFont>
      <a:minorFont>
        <a:latin typeface="Arial"/>
        <a:ea typeface="幼圆"/>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F8F8F8"/>
        </a:dk1>
        <a:lt1>
          <a:srgbClr val="330000"/>
        </a:lt1>
        <a:dk2>
          <a:srgbClr val="FFFFFF"/>
        </a:dk2>
        <a:lt2>
          <a:srgbClr val="080808"/>
        </a:lt2>
        <a:accent1>
          <a:srgbClr val="FF9900"/>
        </a:accent1>
        <a:accent2>
          <a:srgbClr val="CC3300"/>
        </a:accent2>
        <a:accent3>
          <a:srgbClr val="ADAAAA"/>
        </a:accent3>
        <a:accent4>
          <a:srgbClr val="D6D6D6"/>
        </a:accent4>
        <a:accent5>
          <a:srgbClr val="FFCAAA"/>
        </a:accent5>
        <a:accent6>
          <a:srgbClr val="B72D00"/>
        </a:accent6>
        <a:hlink>
          <a:srgbClr val="CC6600"/>
        </a:hlink>
        <a:folHlink>
          <a:srgbClr val="B2B282"/>
        </a:folHlink>
      </a:clrScheme>
      <a:clrMap bg1="lt1" tx1="dk1" bg2="lt2" tx2="dk2" accent1="accent1" accent2="accent2" accent3="accent3" accent4="accent4" accent5="accent5" accent6="accent6" hlink="hlink" folHlink="folHlink"/>
    </a:extraClrScheme>
    <a:extraClrScheme>
      <a:clrScheme name="">
        <a:dk1>
          <a:srgbClr val="F8F8F8"/>
        </a:dk1>
        <a:lt1>
          <a:srgbClr val="800000"/>
        </a:lt1>
        <a:dk2>
          <a:srgbClr val="FFFFFF"/>
        </a:dk2>
        <a:lt2>
          <a:srgbClr val="333333"/>
        </a:lt2>
        <a:accent1>
          <a:srgbClr val="CC9900"/>
        </a:accent1>
        <a:accent2>
          <a:srgbClr val="666666"/>
        </a:accent2>
        <a:accent3>
          <a:srgbClr val="C1AAAA"/>
        </a:accent3>
        <a:accent4>
          <a:srgbClr val="D6D6D6"/>
        </a:accent4>
        <a:accent5>
          <a:srgbClr val="E2CAAA"/>
        </a:accent5>
        <a:accent6>
          <a:srgbClr val="5B5B5B"/>
        </a:accent6>
        <a:hlink>
          <a:srgbClr val="CC6600"/>
        </a:hlink>
        <a:folHlink>
          <a:srgbClr val="95A587"/>
        </a:folHlink>
      </a:clrScheme>
      <a:clrMap bg1="lt1" tx1="dk1" bg2="lt2" tx2="dk2" accent1="accent1" accent2="accent2" accent3="accent3" accent4="accent4" accent5="accent5" accent6="accent6" hlink="hlink" folHlink="folHlink"/>
    </a:extraClrScheme>
    <a:extraClrScheme>
      <a:clrScheme name="">
        <a:dk1>
          <a:srgbClr val="A4BEE0"/>
        </a:dk1>
        <a:lt1>
          <a:srgbClr val="013253"/>
        </a:lt1>
        <a:dk2>
          <a:srgbClr val="FFFFFF"/>
        </a:dk2>
        <a:lt2>
          <a:srgbClr val="5F5F5F"/>
        </a:lt2>
        <a:accent1>
          <a:srgbClr val="588480"/>
        </a:accent1>
        <a:accent2>
          <a:srgbClr val="6600FF"/>
        </a:accent2>
        <a:accent3>
          <a:srgbClr val="AAADB4"/>
        </a:accent3>
        <a:accent4>
          <a:srgbClr val="8DA3C1"/>
        </a:accent4>
        <a:accent5>
          <a:srgbClr val="B5C2C1"/>
        </a:accent5>
        <a:accent6>
          <a:srgbClr val="5B00E5"/>
        </a:accent6>
        <a:hlink>
          <a:srgbClr val="CCCC00"/>
        </a:hlink>
        <a:folHlink>
          <a:srgbClr val="5F5F5F"/>
        </a:folHlink>
      </a:clrScheme>
      <a:clrMap bg1="lt1" tx1="dk1" bg2="lt2" tx2="dk2" accent1="accent1" accent2="accent2" accent3="accent3" accent4="accent4" accent5="accent5" accent6="accent6" hlink="hlink" folHlink="folHlink"/>
    </a:extraClrScheme>
    <a:extraClrScheme>
      <a:clrScheme name="">
        <a:dk1>
          <a:srgbClr val="F8F8F8"/>
        </a:dk1>
        <a:lt1>
          <a:srgbClr val="3D4A1C"/>
        </a:lt1>
        <a:dk2>
          <a:srgbClr val="FFFFFF"/>
        </a:dk2>
        <a:lt2>
          <a:srgbClr val="003300"/>
        </a:lt2>
        <a:accent1>
          <a:srgbClr val="99CC00"/>
        </a:accent1>
        <a:accent2>
          <a:srgbClr val="669900"/>
        </a:accent2>
        <a:accent3>
          <a:srgbClr val="AFB2AA"/>
        </a:accent3>
        <a:accent4>
          <a:srgbClr val="D6D6D6"/>
        </a:accent4>
        <a:accent5>
          <a:srgbClr val="CAE2AA"/>
        </a:accent5>
        <a:accent6>
          <a:srgbClr val="5B8900"/>
        </a:accent6>
        <a:hlink>
          <a:srgbClr val="CC9900"/>
        </a:hlink>
        <a:folHlink>
          <a:srgbClr val="B2B282"/>
        </a:folHlink>
      </a:clrScheme>
      <a:clrMap bg1="lt1" tx1="dk1" bg2="lt2" tx2="dk2" accent1="accent1" accent2="accent2" accent3="accent3" accent4="accent4" accent5="accent5" accent6="accent6" hlink="hlink" folHlink="folHlink"/>
    </a:extraClrScheme>
    <a:extraClrScheme>
      <a:clrScheme name="">
        <a:dk1>
          <a:srgbClr val="F8F8F8"/>
        </a:dk1>
        <a:lt1>
          <a:srgbClr val="005D8C"/>
        </a:lt1>
        <a:dk2>
          <a:srgbClr val="FFFFFF"/>
        </a:dk2>
        <a:lt2>
          <a:srgbClr val="333333"/>
        </a:lt2>
        <a:accent1>
          <a:srgbClr val="00CC99"/>
        </a:accent1>
        <a:accent2>
          <a:srgbClr val="0099CC"/>
        </a:accent2>
        <a:accent3>
          <a:srgbClr val="AAB6C5"/>
        </a:accent3>
        <a:accent4>
          <a:srgbClr val="D6D6D6"/>
        </a:accent4>
        <a:accent5>
          <a:srgbClr val="AAE2CA"/>
        </a:accent5>
        <a:accent6>
          <a:srgbClr val="0089B7"/>
        </a:accent6>
        <a:hlink>
          <a:srgbClr val="FFCC00"/>
        </a:hlink>
        <a:folHlink>
          <a:srgbClr val="D8D48C"/>
        </a:folHlink>
      </a:clrScheme>
      <a:clrMap bg1="lt1" tx1="dk1" bg2="lt2" tx2="dk2" accent1="accent1" accent2="accent2" accent3="accent3" accent4="accent4" accent5="accent5" accent6="accent6" hlink="hlink" folHlink="folHlink"/>
    </a:extraClrScheme>
    <a:extraClrScheme>
      <a:clrScheme name="">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9AA"/>
        </a:accent5>
        <a:accent6>
          <a:srgbClr val="A661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A9A88"/>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
        <a:dk1>
          <a:srgbClr val="292929"/>
        </a:dk1>
        <a:lt1>
          <a:srgbClr val="FFFFFF"/>
        </a:lt1>
        <a:dk2>
          <a:srgbClr val="000000"/>
        </a:dk2>
        <a:lt2>
          <a:srgbClr val="808080"/>
        </a:lt2>
        <a:accent1>
          <a:srgbClr val="CC9900"/>
        </a:accent1>
        <a:accent2>
          <a:srgbClr val="CCCC99"/>
        </a:accent2>
        <a:accent3>
          <a:srgbClr val="FFFFFF"/>
        </a:accent3>
        <a:accent4>
          <a:srgbClr val="222222"/>
        </a:accent4>
        <a:accent5>
          <a:srgbClr val="E2CAAA"/>
        </a:accent5>
        <a:accent6>
          <a:srgbClr val="B7B789"/>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1">
      <a:majorFont>
        <a:latin typeface="思源宋体 CN Medium"/>
        <a:ea typeface="思源宋体 CN Medium"/>
        <a:cs typeface=""/>
      </a:majorFont>
      <a:minorFont>
        <a:latin typeface="思源黑体 CN Light"/>
        <a:ea typeface="思源黑体 CN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9760</Words>
  <Application>WPS 演示</Application>
  <PresentationFormat/>
  <Paragraphs>1385</Paragraphs>
  <Slides>54</Slides>
  <Notes>0</Notes>
  <HiddenSlides>0</HiddenSlides>
  <MMClips>0</MMClips>
  <ScaleCrop>false</ScaleCrop>
  <HeadingPairs>
    <vt:vector size="6" baseType="variant">
      <vt:variant>
        <vt:lpstr>已用的字体</vt:lpstr>
      </vt:variant>
      <vt:variant>
        <vt:i4>49</vt:i4>
      </vt:variant>
      <vt:variant>
        <vt:lpstr>主题</vt:lpstr>
      </vt:variant>
      <vt:variant>
        <vt:i4>5</vt:i4>
      </vt:variant>
      <vt:variant>
        <vt:lpstr>幻灯片标题</vt:lpstr>
      </vt:variant>
      <vt:variant>
        <vt:i4>54</vt:i4>
      </vt:variant>
    </vt:vector>
  </HeadingPairs>
  <TitlesOfParts>
    <vt:vector size="108" baseType="lpstr">
      <vt:lpstr>Arial</vt:lpstr>
      <vt:lpstr>宋体</vt:lpstr>
      <vt:lpstr>Wingdings</vt:lpstr>
      <vt:lpstr>Cataneo BT</vt:lpstr>
      <vt:lpstr>Segoe Print</vt:lpstr>
      <vt:lpstr>华文细黑</vt:lpstr>
      <vt:lpstr>黑体</vt:lpstr>
      <vt:lpstr>方正姚体</vt:lpstr>
      <vt:lpstr>Wingdings</vt:lpstr>
      <vt:lpstr>Arial</vt:lpstr>
      <vt:lpstr>汉仪旗黑-75S</vt:lpstr>
      <vt:lpstr>思源黑体 Medium</vt:lpstr>
      <vt:lpstr>思源黑体 CN Heavy</vt:lpstr>
      <vt:lpstr>MiSans Normal</vt:lpstr>
      <vt:lpstr>方正超粗黑简体</vt:lpstr>
      <vt:lpstr>方正综艺简体</vt:lpstr>
      <vt:lpstr>华康海报体W12(P)</vt:lpstr>
      <vt:lpstr>楷体_GB2312</vt:lpstr>
      <vt:lpstr>Times New Roman</vt:lpstr>
      <vt:lpstr>华文中宋</vt:lpstr>
      <vt:lpstr>微软雅黑</vt:lpstr>
      <vt:lpstr>汉仪力量黑简</vt:lpstr>
      <vt:lpstr>Arial Unicode MS</vt:lpstr>
      <vt:lpstr>Calibri</vt:lpstr>
      <vt:lpstr>Yu Gothic (正文)</vt:lpstr>
      <vt:lpstr>Yu Gothic</vt:lpstr>
      <vt:lpstr>Dotum</vt:lpstr>
      <vt:lpstr>Times New Roman</vt:lpstr>
      <vt:lpstr>楷体</vt:lpstr>
      <vt:lpstr>仿宋</vt:lpstr>
      <vt:lpstr>新宋体</vt:lpstr>
      <vt:lpstr>等线</vt:lpstr>
      <vt:lpstr>等线 Light</vt:lpstr>
      <vt:lpstr>Yu Gothic Light</vt:lpstr>
      <vt:lpstr>幼圆</vt:lpstr>
      <vt:lpstr>方正启体简体</vt:lpstr>
      <vt:lpstr>Melanie BT Std Roman</vt:lpstr>
      <vt:lpstr>方正公文黑体</vt:lpstr>
      <vt:lpstr>方正小标宋简体</vt:lpstr>
      <vt:lpstr>方正仿宋_GB2312</vt:lpstr>
      <vt:lpstr>汉仪尚巍手书W</vt:lpstr>
      <vt:lpstr>汉仪君黑-45简</vt:lpstr>
      <vt:lpstr>Century</vt:lpstr>
      <vt:lpstr>汉仪书宋二简</vt:lpstr>
      <vt:lpstr>思源黑体 CN Light</vt:lpstr>
      <vt:lpstr>汉仪程行简</vt:lpstr>
      <vt:lpstr>汉仪春然手书简</vt:lpstr>
      <vt:lpstr>微软雅黑 Light</vt:lpstr>
      <vt:lpstr>思源宋体 CN SemiBold</vt:lpstr>
      <vt:lpstr>Office theme</vt:lpstr>
      <vt:lpstr>Axis</vt:lpstr>
      <vt:lpstr>WPS</vt:lpstr>
      <vt:lpstr>1_Office 主题​​</vt:lpstr>
      <vt:lpstr>2_Office 主题​​</vt:lpstr>
      <vt:lpstr>PowerPoint 演示文稿</vt:lpstr>
      <vt:lpstr>PowerPoint 演示文稿</vt:lpstr>
      <vt:lpstr>PowerPoint 演示文稿</vt:lpstr>
      <vt:lpstr>PowerPoint 演示文稿</vt:lpstr>
      <vt:lpstr>幸福的真谛到底是什么？</vt:lpstr>
      <vt:lpstr>PowerPoint 演示文稿</vt:lpstr>
      <vt:lpstr>PowerPoint 演示文稿</vt:lpstr>
      <vt:lpstr>主要经济体平均寿命对比</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糖尿病</vt:lpstr>
      <vt:lpstr>糖尿病的分类</vt:lpstr>
      <vt:lpstr>人体血糖调节机制</vt:lpstr>
      <vt:lpstr>PowerPoint 演示文稿</vt:lpstr>
      <vt:lpstr>一般治疗方式</vt:lpstr>
      <vt:lpstr>治疗糖尿病的机制</vt:lpstr>
      <vt:lpstr>治疗研究进展</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十三先生</dc:creator>
  <dc:subject>追求高质量长寿，享受稳稳的幸福</dc:subject>
  <cp:lastModifiedBy>肖文超</cp:lastModifiedBy>
  <cp:revision>62</cp:revision>
  <dcterms:created xsi:type="dcterms:W3CDTF">2024-12-14T05:57:00Z</dcterms:created>
  <dcterms:modified xsi:type="dcterms:W3CDTF">2025-08-22T05:47:42Z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O">
    <vt:lpwstr>wqlLaW5nc29mdCBQREYgdG8gV1BTIDEwMA</vt:lpwstr>
  </property>
  <property fmtid="{D5CDD505-2E9C-101B-9397-08002B2CF9AE}" pid="3" name="Created">
    <vt:filetime>2024-12-20T13:54:56Z</vt:filetime>
  </property>
  <property fmtid="{D5CDD505-2E9C-101B-9397-08002B2CF9AE}" pid="4" name="UsrData">
    <vt:lpwstr>675d1d81077902001fae32bcwl</vt:lpwstr>
  </property>
  <property fmtid="{D5CDD505-2E9C-101B-9397-08002B2CF9AE}" pid="5" name="ICV">
    <vt:lpwstr>E7BBFE42475C4EF697E215BA3BE96073_13</vt:lpwstr>
  </property>
  <property fmtid="{D5CDD505-2E9C-101B-9397-08002B2CF9AE}" pid="6" name="KSOProductBuildVer">
    <vt:lpwstr>2052-12.1.0.21915</vt:lpwstr>
  </property>
</Properties>
</file>